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343" r:id="rId2"/>
    <p:sldId id="354" r:id="rId3"/>
    <p:sldId id="348" r:id="rId4"/>
    <p:sldId id="430" r:id="rId5"/>
    <p:sldId id="421" r:id="rId6"/>
    <p:sldId id="402" r:id="rId7"/>
    <p:sldId id="397" r:id="rId8"/>
    <p:sldId id="281" r:id="rId9"/>
    <p:sldId id="352" r:id="rId10"/>
    <p:sldId id="353" r:id="rId11"/>
    <p:sldId id="427" r:id="rId12"/>
    <p:sldId id="384" r:id="rId13"/>
    <p:sldId id="395" r:id="rId14"/>
    <p:sldId id="418" r:id="rId15"/>
    <p:sldId id="419" r:id="rId16"/>
    <p:sldId id="414" r:id="rId17"/>
    <p:sldId id="415" r:id="rId18"/>
    <p:sldId id="417" r:id="rId19"/>
    <p:sldId id="355" r:id="rId20"/>
    <p:sldId id="403" r:id="rId21"/>
    <p:sldId id="349" r:id="rId22"/>
    <p:sldId id="396" r:id="rId23"/>
    <p:sldId id="351" r:id="rId24"/>
    <p:sldId id="356" r:id="rId25"/>
    <p:sldId id="358" r:id="rId26"/>
    <p:sldId id="359" r:id="rId27"/>
    <p:sldId id="361" r:id="rId28"/>
    <p:sldId id="399" r:id="rId29"/>
    <p:sldId id="374" r:id="rId30"/>
    <p:sldId id="377" r:id="rId31"/>
    <p:sldId id="375" r:id="rId32"/>
    <p:sldId id="376" r:id="rId33"/>
    <p:sldId id="389" r:id="rId34"/>
    <p:sldId id="404" r:id="rId35"/>
    <p:sldId id="431" r:id="rId36"/>
    <p:sldId id="360" r:id="rId37"/>
    <p:sldId id="362" r:id="rId38"/>
    <p:sldId id="363" r:id="rId39"/>
    <p:sldId id="390" r:id="rId40"/>
    <p:sldId id="394" r:id="rId41"/>
    <p:sldId id="364" r:id="rId42"/>
    <p:sldId id="378" r:id="rId43"/>
    <p:sldId id="382" r:id="rId44"/>
    <p:sldId id="407" r:id="rId45"/>
    <p:sldId id="408" r:id="rId46"/>
    <p:sldId id="422" r:id="rId47"/>
    <p:sldId id="409" r:id="rId48"/>
    <p:sldId id="365" r:id="rId49"/>
    <p:sldId id="428" r:id="rId50"/>
    <p:sldId id="379" r:id="rId51"/>
    <p:sldId id="380" r:id="rId52"/>
    <p:sldId id="381" r:id="rId53"/>
    <p:sldId id="371" r:id="rId54"/>
    <p:sldId id="391" r:id="rId55"/>
    <p:sldId id="393" r:id="rId56"/>
    <p:sldId id="392" r:id="rId57"/>
    <p:sldId id="420" r:id="rId58"/>
    <p:sldId id="405" r:id="rId59"/>
    <p:sldId id="424" r:id="rId60"/>
    <p:sldId id="423" r:id="rId61"/>
    <p:sldId id="425" r:id="rId62"/>
    <p:sldId id="426" r:id="rId63"/>
    <p:sldId id="388" r:id="rId64"/>
    <p:sldId id="400" r:id="rId65"/>
    <p:sldId id="385" r:id="rId66"/>
    <p:sldId id="411" r:id="rId67"/>
    <p:sldId id="344" r:id="rId68"/>
  </p:sldIdLst>
  <p:sldSz cx="12198350" cy="6858000"/>
  <p:notesSz cx="6805613" cy="9944100"/>
  <p:custDataLst>
    <p:tags r:id="rId71"/>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1117">
          <p15:clr>
            <a:srgbClr val="A4A3A4"/>
          </p15:clr>
        </p15:guide>
        <p15:guide id="2" orient="horz" pos="527">
          <p15:clr>
            <a:srgbClr val="A4A3A4"/>
          </p15:clr>
        </p15:guide>
        <p15:guide id="3" orient="horz" pos="2069">
          <p15:clr>
            <a:srgbClr val="A4A3A4"/>
          </p15:clr>
        </p15:guide>
        <p15:guide id="4" orient="horz" pos="3612">
          <p15:clr>
            <a:srgbClr val="A4A3A4"/>
          </p15:clr>
        </p15:guide>
        <p15:guide id="5" pos="384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DEF"/>
    <a:srgbClr val="E88A00"/>
    <a:srgbClr val="0091C8"/>
    <a:srgbClr val="20B7F1"/>
    <a:srgbClr val="6ACFF7"/>
    <a:srgbClr val="2ABBF2"/>
    <a:srgbClr val="66CBF3"/>
    <a:srgbClr val="05C340"/>
    <a:srgbClr val="469C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3" autoAdjust="0"/>
    <p:restoredTop sz="99587" autoAdjust="0"/>
  </p:normalViewPr>
  <p:slideViewPr>
    <p:cSldViewPr>
      <p:cViewPr>
        <p:scale>
          <a:sx n="66" d="100"/>
          <a:sy n="66" d="100"/>
        </p:scale>
        <p:origin x="-1272" y="-1392"/>
      </p:cViewPr>
      <p:guideLst>
        <p:guide orient="horz" pos="1117"/>
        <p:guide orient="horz" pos="527"/>
        <p:guide orient="horz" pos="2160"/>
        <p:guide orient="horz" pos="3566"/>
        <p:guide orient="horz" pos="981"/>
        <p:guide orient="horz"/>
        <p:guide orient="horz" pos="618"/>
        <p:guide pos="4250"/>
        <p:guide pos="3842"/>
        <p:guide pos="304"/>
        <p:guide pos="7607"/>
        <p:guide pos="3661"/>
        <p:guide pos="7425"/>
        <p:guide pos="939"/>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Lst>
  </p:outlineViewPr>
  <p:notesTextViewPr>
    <p:cViewPr>
      <p:scale>
        <a:sx n="1" d="1"/>
        <a:sy n="1" d="1"/>
      </p:scale>
      <p:origin x="0" y="0"/>
    </p:cViewPr>
  </p:notesTextViewPr>
  <p:sorterViewPr>
    <p:cViewPr>
      <p:scale>
        <a:sx n="122" d="100"/>
        <a:sy n="122" d="100"/>
      </p:scale>
      <p:origin x="0" y="0"/>
    </p:cViewPr>
  </p:sorterViewPr>
  <p:notesViewPr>
    <p:cSldViewPr>
      <p:cViewPr varScale="1">
        <p:scale>
          <a:sx n="69" d="100"/>
          <a:sy n="69" d="100"/>
        </p:scale>
        <p:origin x="-3852" y="-9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_rels/viewProps.xml.rels><?xml version="1.0" encoding="UTF-8" standalone="yes"?>
<Relationships xmlns="http://schemas.openxmlformats.org/package/2006/relationships"><Relationship Id="rId13" Type="http://schemas.openxmlformats.org/officeDocument/2006/relationships/slide" Target="slides/slide14.xml"/><Relationship Id="rId18" Type="http://schemas.openxmlformats.org/officeDocument/2006/relationships/slide" Target="slides/slide19.xml"/><Relationship Id="rId26" Type="http://schemas.openxmlformats.org/officeDocument/2006/relationships/slide" Target="slides/slide27.xml"/><Relationship Id="rId39" Type="http://schemas.openxmlformats.org/officeDocument/2006/relationships/slide" Target="slides/slide40.xml"/><Relationship Id="rId21" Type="http://schemas.openxmlformats.org/officeDocument/2006/relationships/slide" Target="slides/slide22.xml"/><Relationship Id="rId34" Type="http://schemas.openxmlformats.org/officeDocument/2006/relationships/slide" Target="slides/slide35.xml"/><Relationship Id="rId42" Type="http://schemas.openxmlformats.org/officeDocument/2006/relationships/slide" Target="slides/slide43.xml"/><Relationship Id="rId47" Type="http://schemas.openxmlformats.org/officeDocument/2006/relationships/slide" Target="slides/slide48.xml"/><Relationship Id="rId50" Type="http://schemas.openxmlformats.org/officeDocument/2006/relationships/slide" Target="slides/slide51.xml"/><Relationship Id="rId55" Type="http://schemas.openxmlformats.org/officeDocument/2006/relationships/slide" Target="slides/slide56.xml"/><Relationship Id="rId63" Type="http://schemas.openxmlformats.org/officeDocument/2006/relationships/slide" Target="slides/slide64.xml"/><Relationship Id="rId7" Type="http://schemas.openxmlformats.org/officeDocument/2006/relationships/slide" Target="slides/slide7.xml"/><Relationship Id="rId2" Type="http://schemas.openxmlformats.org/officeDocument/2006/relationships/slide" Target="slides/slide2.xml"/><Relationship Id="rId16" Type="http://schemas.openxmlformats.org/officeDocument/2006/relationships/slide" Target="slides/slide17.xml"/><Relationship Id="rId20" Type="http://schemas.openxmlformats.org/officeDocument/2006/relationships/slide" Target="slides/slide21.xml"/><Relationship Id="rId29" Type="http://schemas.openxmlformats.org/officeDocument/2006/relationships/slide" Target="slides/slide30.xml"/><Relationship Id="rId41" Type="http://schemas.openxmlformats.org/officeDocument/2006/relationships/slide" Target="slides/slide42.xml"/><Relationship Id="rId54" Type="http://schemas.openxmlformats.org/officeDocument/2006/relationships/slide" Target="slides/slide55.xml"/><Relationship Id="rId62" Type="http://schemas.openxmlformats.org/officeDocument/2006/relationships/slide" Target="slides/slide63.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2.xml"/><Relationship Id="rId24" Type="http://schemas.openxmlformats.org/officeDocument/2006/relationships/slide" Target="slides/slide25.xml"/><Relationship Id="rId32" Type="http://schemas.openxmlformats.org/officeDocument/2006/relationships/slide" Target="slides/slide33.xml"/><Relationship Id="rId37" Type="http://schemas.openxmlformats.org/officeDocument/2006/relationships/slide" Target="slides/slide38.xml"/><Relationship Id="rId40" Type="http://schemas.openxmlformats.org/officeDocument/2006/relationships/slide" Target="slides/slide41.xml"/><Relationship Id="rId45" Type="http://schemas.openxmlformats.org/officeDocument/2006/relationships/slide" Target="slides/slide46.xml"/><Relationship Id="rId53" Type="http://schemas.openxmlformats.org/officeDocument/2006/relationships/slide" Target="slides/slide54.xml"/><Relationship Id="rId58" Type="http://schemas.openxmlformats.org/officeDocument/2006/relationships/slide" Target="slides/slide59.xml"/><Relationship Id="rId66" Type="http://schemas.openxmlformats.org/officeDocument/2006/relationships/slide" Target="slides/slide67.xml"/><Relationship Id="rId5" Type="http://schemas.openxmlformats.org/officeDocument/2006/relationships/slide" Target="slides/slide5.xml"/><Relationship Id="rId15" Type="http://schemas.openxmlformats.org/officeDocument/2006/relationships/slide" Target="slides/slide16.xml"/><Relationship Id="rId23" Type="http://schemas.openxmlformats.org/officeDocument/2006/relationships/slide" Target="slides/slide24.xml"/><Relationship Id="rId28" Type="http://schemas.openxmlformats.org/officeDocument/2006/relationships/slide" Target="slides/slide29.xml"/><Relationship Id="rId36" Type="http://schemas.openxmlformats.org/officeDocument/2006/relationships/slide" Target="slides/slide37.xml"/><Relationship Id="rId49" Type="http://schemas.openxmlformats.org/officeDocument/2006/relationships/slide" Target="slides/slide50.xml"/><Relationship Id="rId57" Type="http://schemas.openxmlformats.org/officeDocument/2006/relationships/slide" Target="slides/slide58.xml"/><Relationship Id="rId61" Type="http://schemas.openxmlformats.org/officeDocument/2006/relationships/slide" Target="slides/slide62.xml"/><Relationship Id="rId10" Type="http://schemas.openxmlformats.org/officeDocument/2006/relationships/slide" Target="slides/slide10.xml"/><Relationship Id="rId19" Type="http://schemas.openxmlformats.org/officeDocument/2006/relationships/slide" Target="slides/slide20.xml"/><Relationship Id="rId31" Type="http://schemas.openxmlformats.org/officeDocument/2006/relationships/slide" Target="slides/slide32.xml"/><Relationship Id="rId44" Type="http://schemas.openxmlformats.org/officeDocument/2006/relationships/slide" Target="slides/slide45.xml"/><Relationship Id="rId52" Type="http://schemas.openxmlformats.org/officeDocument/2006/relationships/slide" Target="slides/slide53.xml"/><Relationship Id="rId60" Type="http://schemas.openxmlformats.org/officeDocument/2006/relationships/slide" Target="slides/slide61.xml"/><Relationship Id="rId65" Type="http://schemas.openxmlformats.org/officeDocument/2006/relationships/slide" Target="slides/slide66.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5.xml"/><Relationship Id="rId22" Type="http://schemas.openxmlformats.org/officeDocument/2006/relationships/slide" Target="slides/slide23.xml"/><Relationship Id="rId27" Type="http://schemas.openxmlformats.org/officeDocument/2006/relationships/slide" Target="slides/slide28.xml"/><Relationship Id="rId30" Type="http://schemas.openxmlformats.org/officeDocument/2006/relationships/slide" Target="slides/slide31.xml"/><Relationship Id="rId35" Type="http://schemas.openxmlformats.org/officeDocument/2006/relationships/slide" Target="slides/slide36.xml"/><Relationship Id="rId43" Type="http://schemas.openxmlformats.org/officeDocument/2006/relationships/slide" Target="slides/slide44.xml"/><Relationship Id="rId48" Type="http://schemas.openxmlformats.org/officeDocument/2006/relationships/slide" Target="slides/slide49.xml"/><Relationship Id="rId56" Type="http://schemas.openxmlformats.org/officeDocument/2006/relationships/slide" Target="slides/slide57.xml"/><Relationship Id="rId64" Type="http://schemas.openxmlformats.org/officeDocument/2006/relationships/slide" Target="slides/slide65.xml"/><Relationship Id="rId8" Type="http://schemas.openxmlformats.org/officeDocument/2006/relationships/slide" Target="slides/slide8.xml"/><Relationship Id="rId51" Type="http://schemas.openxmlformats.org/officeDocument/2006/relationships/slide" Target="slides/slide52.xml"/><Relationship Id="rId3" Type="http://schemas.openxmlformats.org/officeDocument/2006/relationships/slide" Target="slides/slide3.xml"/><Relationship Id="rId12" Type="http://schemas.openxmlformats.org/officeDocument/2006/relationships/slide" Target="slides/slide13.xml"/><Relationship Id="rId17" Type="http://schemas.openxmlformats.org/officeDocument/2006/relationships/slide" Target="slides/slide18.xml"/><Relationship Id="rId25" Type="http://schemas.openxmlformats.org/officeDocument/2006/relationships/slide" Target="slides/slide26.xml"/><Relationship Id="rId33" Type="http://schemas.openxmlformats.org/officeDocument/2006/relationships/slide" Target="slides/slide34.xml"/><Relationship Id="rId38" Type="http://schemas.openxmlformats.org/officeDocument/2006/relationships/slide" Target="slides/slide39.xml"/><Relationship Id="rId46" Type="http://schemas.openxmlformats.org/officeDocument/2006/relationships/slide" Target="slides/slide47.xml"/><Relationship Id="rId59" Type="http://schemas.openxmlformats.org/officeDocument/2006/relationships/slide" Target="slides/slide6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8FD04FE-CF74-429F-8770-B91F9CEF0620}" type="datetimeFigureOut">
              <a:rPr lang="en-US"/>
              <a:pPr>
                <a:defRPr/>
              </a:pPr>
              <a:t>03-05-2017</a:t>
            </a:fld>
            <a:endParaRPr lang="en-US"/>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6374D22-9D7D-4C26-A935-7BFE3A3D3D2D}" type="slidenum">
              <a:rPr lang="en-US"/>
              <a:pPr>
                <a:defRPr/>
              </a:pPr>
              <a:t>‹#›</a:t>
            </a:fld>
            <a:endParaRPr lang="en-US"/>
          </a:p>
        </p:txBody>
      </p:sp>
    </p:spTree>
    <p:extLst>
      <p:ext uri="{BB962C8B-B14F-4D97-AF65-F5344CB8AC3E}">
        <p14:creationId xmlns:p14="http://schemas.microsoft.com/office/powerpoint/2010/main" val="23995516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720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54939" y="0"/>
            <a:ext cx="2949099" cy="49720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BF29132-653F-401E-890D-60830C2018AA}" type="datetimeFigureOut">
              <a:rPr lang="nl-NL"/>
              <a:pPr>
                <a:defRPr/>
              </a:pPr>
              <a:t>3-5-2017</a:t>
            </a:fld>
            <a:endParaRPr lang="nl-NL"/>
          </a:p>
        </p:txBody>
      </p:sp>
      <p:sp>
        <p:nvSpPr>
          <p:cNvPr id="4" name="Tijdelijke aanduiding voor dia-afbeelding 3"/>
          <p:cNvSpPr>
            <a:spLocks noGrp="1" noRot="1" noChangeAspect="1"/>
          </p:cNvSpPr>
          <p:nvPr>
            <p:ph type="sldImg" idx="2"/>
          </p:nvPr>
        </p:nvSpPr>
        <p:spPr>
          <a:xfrm>
            <a:off x="87313" y="746125"/>
            <a:ext cx="6630987" cy="3729038"/>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41D7B61-F627-42A5-BEC2-C08347AF30F9}" type="slidenum">
              <a:rPr lang="nl-NL"/>
              <a:pPr>
                <a:defRPr/>
              </a:pPr>
              <a:t>‹#›</a:t>
            </a:fld>
            <a:endParaRPr lang="nl-NL"/>
          </a:p>
        </p:txBody>
      </p:sp>
    </p:spTree>
    <p:extLst>
      <p:ext uri="{BB962C8B-B14F-4D97-AF65-F5344CB8AC3E}">
        <p14:creationId xmlns:p14="http://schemas.microsoft.com/office/powerpoint/2010/main" val="9021732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20</a:t>
            </a:fld>
            <a:endParaRPr lang="nl-NL"/>
          </a:p>
        </p:txBody>
      </p:sp>
    </p:spTree>
    <p:extLst>
      <p:ext uri="{BB962C8B-B14F-4D97-AF65-F5344CB8AC3E}">
        <p14:creationId xmlns:p14="http://schemas.microsoft.com/office/powerpoint/2010/main" val="132370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55</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56</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57</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63</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64</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65</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66</a:t>
            </a:fld>
            <a:endParaRPr lang="nl-NL"/>
          </a:p>
        </p:txBody>
      </p:sp>
    </p:spTree>
    <p:extLst>
      <p:ext uri="{BB962C8B-B14F-4D97-AF65-F5344CB8AC3E}">
        <p14:creationId xmlns:p14="http://schemas.microsoft.com/office/powerpoint/2010/main" val="3725292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746125"/>
            <a:ext cx="6630987" cy="372903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Company presentation SPGPrints</a:t>
            </a:r>
            <a:endParaRPr lang="en-US" dirty="0"/>
          </a:p>
        </p:txBody>
      </p:sp>
      <p:sp>
        <p:nvSpPr>
          <p:cNvPr id="5" name="Date Placeholder 4"/>
          <p:cNvSpPr>
            <a:spLocks noGrp="1"/>
          </p:cNvSpPr>
          <p:nvPr>
            <p:ph type="dt" idx="11"/>
          </p:nvPr>
        </p:nvSpPr>
        <p:spPr/>
        <p:txBody>
          <a:bodyPr/>
          <a:lstStyle/>
          <a:p>
            <a:fld id="{69ADB34C-A879-4B89-83C6-36549ADA8A7D}" type="datetime1">
              <a:rPr lang="en-US" smtClean="0"/>
              <a:t>03-05-2017</a:t>
            </a:fld>
            <a:endParaRPr lang="en-US" dirty="0"/>
          </a:p>
        </p:txBody>
      </p:sp>
      <p:sp>
        <p:nvSpPr>
          <p:cNvPr id="6" name="Footer Placeholder 5"/>
          <p:cNvSpPr>
            <a:spLocks noGrp="1"/>
          </p:cNvSpPr>
          <p:nvPr>
            <p:ph type="ftr" sz="quarter" idx="12"/>
          </p:nvPr>
        </p:nvSpPr>
        <p:spPr/>
        <p:txBody>
          <a:bodyPr/>
          <a:lstStyle/>
          <a:p>
            <a:r>
              <a:rPr lang="en-US" dirty="0" smtClean="0"/>
              <a:t>©Copyright of SPGPrints B.V. Unauthorized use is prohibited.</a:t>
            </a:r>
            <a:endParaRPr lang="en-US" dirty="0"/>
          </a:p>
        </p:txBody>
      </p:sp>
      <p:sp>
        <p:nvSpPr>
          <p:cNvPr id="7" name="Slide Number Placeholder 6"/>
          <p:cNvSpPr>
            <a:spLocks noGrp="1"/>
          </p:cNvSpPr>
          <p:nvPr>
            <p:ph type="sldNum" sz="quarter" idx="13"/>
          </p:nvPr>
        </p:nvSpPr>
        <p:spPr/>
        <p:txBody>
          <a:bodyPr/>
          <a:lstStyle/>
          <a:p>
            <a:fld id="{922DE9F0-0BC0-4F1F-8BF1-2C90E845BF81}" type="slidenum">
              <a:rPr lang="en-US" smtClean="0"/>
              <a:pPr/>
              <a:t>26</a:t>
            </a:fld>
            <a:endParaRPr lang="en-US" dirty="0"/>
          </a:p>
        </p:txBody>
      </p:sp>
    </p:spTree>
    <p:extLst>
      <p:ext uri="{BB962C8B-B14F-4D97-AF65-F5344CB8AC3E}">
        <p14:creationId xmlns:p14="http://schemas.microsoft.com/office/powerpoint/2010/main" val="1706530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27</a:t>
            </a:fld>
            <a:endParaRPr lang="nl-NL"/>
          </a:p>
        </p:txBody>
      </p:sp>
    </p:spTree>
    <p:extLst>
      <p:ext uri="{BB962C8B-B14F-4D97-AF65-F5344CB8AC3E}">
        <p14:creationId xmlns:p14="http://schemas.microsoft.com/office/powerpoint/2010/main" val="29414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746125"/>
            <a:ext cx="6630987" cy="372903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Company presentation SPGPrints</a:t>
            </a:r>
            <a:endParaRPr lang="en-US" dirty="0"/>
          </a:p>
        </p:txBody>
      </p:sp>
      <p:sp>
        <p:nvSpPr>
          <p:cNvPr id="5" name="Date Placeholder 4"/>
          <p:cNvSpPr>
            <a:spLocks noGrp="1"/>
          </p:cNvSpPr>
          <p:nvPr>
            <p:ph type="dt" idx="11"/>
          </p:nvPr>
        </p:nvSpPr>
        <p:spPr/>
        <p:txBody>
          <a:bodyPr/>
          <a:lstStyle/>
          <a:p>
            <a:fld id="{D1362456-6EEE-4ACA-97BA-CABCBB61A446}" type="datetime1">
              <a:rPr lang="en-US" smtClean="0"/>
              <a:t>03-05-2017</a:t>
            </a:fld>
            <a:endParaRPr lang="en-US" dirty="0"/>
          </a:p>
        </p:txBody>
      </p:sp>
      <p:sp>
        <p:nvSpPr>
          <p:cNvPr id="6" name="Footer Placeholder 5"/>
          <p:cNvSpPr>
            <a:spLocks noGrp="1"/>
          </p:cNvSpPr>
          <p:nvPr>
            <p:ph type="ftr" sz="quarter" idx="12"/>
          </p:nvPr>
        </p:nvSpPr>
        <p:spPr/>
        <p:txBody>
          <a:bodyPr/>
          <a:lstStyle/>
          <a:p>
            <a:r>
              <a:rPr lang="en-US" dirty="0" smtClean="0"/>
              <a:t>©Copyright of SPGPrints B.V. Unauthorized use is prohibited.</a:t>
            </a:r>
            <a:endParaRPr lang="en-US" dirty="0"/>
          </a:p>
        </p:txBody>
      </p:sp>
      <p:sp>
        <p:nvSpPr>
          <p:cNvPr id="7" name="Slide Number Placeholder 6"/>
          <p:cNvSpPr>
            <a:spLocks noGrp="1"/>
          </p:cNvSpPr>
          <p:nvPr>
            <p:ph type="sldNum" sz="quarter" idx="13"/>
          </p:nvPr>
        </p:nvSpPr>
        <p:spPr/>
        <p:txBody>
          <a:bodyPr/>
          <a:lstStyle/>
          <a:p>
            <a:fld id="{922DE9F0-0BC0-4F1F-8BF1-2C90E845BF81}" type="slidenum">
              <a:rPr lang="en-US" smtClean="0"/>
              <a:pPr/>
              <a:t>28</a:t>
            </a:fld>
            <a:endParaRPr lang="en-US" dirty="0"/>
          </a:p>
        </p:txBody>
      </p:sp>
    </p:spTree>
    <p:extLst>
      <p:ext uri="{BB962C8B-B14F-4D97-AF65-F5344CB8AC3E}">
        <p14:creationId xmlns:p14="http://schemas.microsoft.com/office/powerpoint/2010/main" val="2157731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746125"/>
            <a:ext cx="6630987" cy="372903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Company presentation SPGPrints</a:t>
            </a:r>
            <a:endParaRPr lang="en-US" dirty="0"/>
          </a:p>
        </p:txBody>
      </p:sp>
      <p:sp>
        <p:nvSpPr>
          <p:cNvPr id="5" name="Date Placeholder 4"/>
          <p:cNvSpPr>
            <a:spLocks noGrp="1"/>
          </p:cNvSpPr>
          <p:nvPr>
            <p:ph type="dt" idx="11"/>
          </p:nvPr>
        </p:nvSpPr>
        <p:spPr/>
        <p:txBody>
          <a:bodyPr/>
          <a:lstStyle/>
          <a:p>
            <a:fld id="{D1362456-6EEE-4ACA-97BA-CABCBB61A446}" type="datetime1">
              <a:rPr lang="en-US" smtClean="0"/>
              <a:t>03-05-2017</a:t>
            </a:fld>
            <a:endParaRPr lang="en-US" dirty="0"/>
          </a:p>
        </p:txBody>
      </p:sp>
      <p:sp>
        <p:nvSpPr>
          <p:cNvPr id="6" name="Footer Placeholder 5"/>
          <p:cNvSpPr>
            <a:spLocks noGrp="1"/>
          </p:cNvSpPr>
          <p:nvPr>
            <p:ph type="ftr" sz="quarter" idx="12"/>
          </p:nvPr>
        </p:nvSpPr>
        <p:spPr/>
        <p:txBody>
          <a:bodyPr/>
          <a:lstStyle/>
          <a:p>
            <a:r>
              <a:rPr lang="en-US" dirty="0" smtClean="0"/>
              <a:t>©Copyright of SPGPrints B.V. Unauthorized use is prohibited.</a:t>
            </a:r>
            <a:endParaRPr lang="en-US" dirty="0"/>
          </a:p>
        </p:txBody>
      </p:sp>
      <p:sp>
        <p:nvSpPr>
          <p:cNvPr id="7" name="Slide Number Placeholder 6"/>
          <p:cNvSpPr>
            <a:spLocks noGrp="1"/>
          </p:cNvSpPr>
          <p:nvPr>
            <p:ph type="sldNum" sz="quarter" idx="13"/>
          </p:nvPr>
        </p:nvSpPr>
        <p:spPr/>
        <p:txBody>
          <a:bodyPr/>
          <a:lstStyle/>
          <a:p>
            <a:fld id="{922DE9F0-0BC0-4F1F-8BF1-2C90E845BF81}" type="slidenum">
              <a:rPr lang="en-US" smtClean="0"/>
              <a:pPr/>
              <a:t>29</a:t>
            </a:fld>
            <a:endParaRPr lang="en-US" dirty="0"/>
          </a:p>
        </p:txBody>
      </p:sp>
    </p:spTree>
    <p:extLst>
      <p:ext uri="{BB962C8B-B14F-4D97-AF65-F5344CB8AC3E}">
        <p14:creationId xmlns:p14="http://schemas.microsoft.com/office/powerpoint/2010/main" val="2157731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30</a:t>
            </a:fld>
            <a:endParaRPr lang="nl-NL"/>
          </a:p>
        </p:txBody>
      </p:sp>
    </p:spTree>
    <p:extLst>
      <p:ext uri="{BB962C8B-B14F-4D97-AF65-F5344CB8AC3E}">
        <p14:creationId xmlns:p14="http://schemas.microsoft.com/office/powerpoint/2010/main" val="2052287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746125"/>
            <a:ext cx="6630987" cy="372903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Company presentation SPGPrints</a:t>
            </a:r>
            <a:endParaRPr lang="en-US" dirty="0"/>
          </a:p>
        </p:txBody>
      </p:sp>
      <p:sp>
        <p:nvSpPr>
          <p:cNvPr id="5" name="Date Placeholder 4"/>
          <p:cNvSpPr>
            <a:spLocks noGrp="1"/>
          </p:cNvSpPr>
          <p:nvPr>
            <p:ph type="dt" idx="11"/>
          </p:nvPr>
        </p:nvSpPr>
        <p:spPr/>
        <p:txBody>
          <a:bodyPr/>
          <a:lstStyle/>
          <a:p>
            <a:fld id="{D1362456-6EEE-4ACA-97BA-CABCBB61A446}" type="datetime1">
              <a:rPr lang="en-US" smtClean="0"/>
              <a:t>03-05-2017</a:t>
            </a:fld>
            <a:endParaRPr lang="en-US" dirty="0"/>
          </a:p>
        </p:txBody>
      </p:sp>
      <p:sp>
        <p:nvSpPr>
          <p:cNvPr id="6" name="Footer Placeholder 5"/>
          <p:cNvSpPr>
            <a:spLocks noGrp="1"/>
          </p:cNvSpPr>
          <p:nvPr>
            <p:ph type="ftr" sz="quarter" idx="12"/>
          </p:nvPr>
        </p:nvSpPr>
        <p:spPr/>
        <p:txBody>
          <a:bodyPr/>
          <a:lstStyle/>
          <a:p>
            <a:r>
              <a:rPr lang="en-US" dirty="0" smtClean="0"/>
              <a:t>©Copyright of SPGPrints B.V. Unauthorized use is prohibited.</a:t>
            </a:r>
            <a:endParaRPr lang="en-US" dirty="0"/>
          </a:p>
        </p:txBody>
      </p:sp>
      <p:sp>
        <p:nvSpPr>
          <p:cNvPr id="7" name="Slide Number Placeholder 6"/>
          <p:cNvSpPr>
            <a:spLocks noGrp="1"/>
          </p:cNvSpPr>
          <p:nvPr>
            <p:ph type="sldNum" sz="quarter" idx="13"/>
          </p:nvPr>
        </p:nvSpPr>
        <p:spPr/>
        <p:txBody>
          <a:bodyPr/>
          <a:lstStyle/>
          <a:p>
            <a:fld id="{922DE9F0-0BC0-4F1F-8BF1-2C90E845BF81}" type="slidenum">
              <a:rPr lang="en-US" smtClean="0"/>
              <a:pPr/>
              <a:t>31</a:t>
            </a:fld>
            <a:endParaRPr lang="en-US" dirty="0"/>
          </a:p>
        </p:txBody>
      </p:sp>
    </p:spTree>
    <p:extLst>
      <p:ext uri="{BB962C8B-B14F-4D97-AF65-F5344CB8AC3E}">
        <p14:creationId xmlns:p14="http://schemas.microsoft.com/office/powerpoint/2010/main" val="2157731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746125"/>
            <a:ext cx="6630987" cy="372903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Company presentation SPGPrints</a:t>
            </a:r>
            <a:endParaRPr lang="en-US" dirty="0"/>
          </a:p>
        </p:txBody>
      </p:sp>
      <p:sp>
        <p:nvSpPr>
          <p:cNvPr id="5" name="Date Placeholder 4"/>
          <p:cNvSpPr>
            <a:spLocks noGrp="1"/>
          </p:cNvSpPr>
          <p:nvPr>
            <p:ph type="dt" idx="11"/>
          </p:nvPr>
        </p:nvSpPr>
        <p:spPr/>
        <p:txBody>
          <a:bodyPr/>
          <a:lstStyle/>
          <a:p>
            <a:fld id="{D1362456-6EEE-4ACA-97BA-CABCBB61A446}" type="datetime1">
              <a:rPr lang="en-US" smtClean="0"/>
              <a:t>03-05-2017</a:t>
            </a:fld>
            <a:endParaRPr lang="en-US" dirty="0"/>
          </a:p>
        </p:txBody>
      </p:sp>
      <p:sp>
        <p:nvSpPr>
          <p:cNvPr id="6" name="Footer Placeholder 5"/>
          <p:cNvSpPr>
            <a:spLocks noGrp="1"/>
          </p:cNvSpPr>
          <p:nvPr>
            <p:ph type="ftr" sz="quarter" idx="12"/>
          </p:nvPr>
        </p:nvSpPr>
        <p:spPr/>
        <p:txBody>
          <a:bodyPr/>
          <a:lstStyle/>
          <a:p>
            <a:r>
              <a:rPr lang="en-US" dirty="0" smtClean="0"/>
              <a:t>©Copyright of SPGPrints B.V. Unauthorized use is prohibited.</a:t>
            </a:r>
            <a:endParaRPr lang="en-US" dirty="0"/>
          </a:p>
        </p:txBody>
      </p:sp>
      <p:sp>
        <p:nvSpPr>
          <p:cNvPr id="7" name="Slide Number Placeholder 6"/>
          <p:cNvSpPr>
            <a:spLocks noGrp="1"/>
          </p:cNvSpPr>
          <p:nvPr>
            <p:ph type="sldNum" sz="quarter" idx="13"/>
          </p:nvPr>
        </p:nvSpPr>
        <p:spPr/>
        <p:txBody>
          <a:bodyPr/>
          <a:lstStyle/>
          <a:p>
            <a:fld id="{922DE9F0-0BC0-4F1F-8BF1-2C90E845BF81}" type="slidenum">
              <a:rPr lang="en-US" smtClean="0"/>
              <a:pPr/>
              <a:t>36</a:t>
            </a:fld>
            <a:endParaRPr lang="en-US" dirty="0"/>
          </a:p>
        </p:txBody>
      </p:sp>
    </p:spTree>
    <p:extLst>
      <p:ext uri="{BB962C8B-B14F-4D97-AF65-F5344CB8AC3E}">
        <p14:creationId xmlns:p14="http://schemas.microsoft.com/office/powerpoint/2010/main" val="2157731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1D7B61-F627-42A5-BEC2-C08347AF30F9}" type="slidenum">
              <a:rPr lang="nl-NL" smtClean="0"/>
              <a:pPr>
                <a:defRPr/>
              </a:pPr>
              <a:t>52</a:t>
            </a:fld>
            <a:endParaRPr lang="nl-NL"/>
          </a:p>
        </p:txBody>
      </p:sp>
    </p:spTree>
    <p:extLst>
      <p:ext uri="{BB962C8B-B14F-4D97-AF65-F5344CB8AC3E}">
        <p14:creationId xmlns:p14="http://schemas.microsoft.com/office/powerpoint/2010/main" val="3725292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Introduction slide">
    <p:spTree>
      <p:nvGrpSpPr>
        <p:cNvPr id="1" name=""/>
        <p:cNvGrpSpPr/>
        <p:nvPr/>
      </p:nvGrpSpPr>
      <p:grpSpPr>
        <a:xfrm>
          <a:off x="0" y="0"/>
          <a:ext cx="0" cy="0"/>
          <a:chOff x="0" y="0"/>
          <a:chExt cx="0" cy="0"/>
        </a:xfrm>
      </p:grpSpPr>
      <p:sp>
        <p:nvSpPr>
          <p:cNvPr id="4" name="Rechthoek 88"/>
          <p:cNvSpPr/>
          <p:nvPr userDrawn="1"/>
        </p:nvSpPr>
        <p:spPr>
          <a:xfrm>
            <a:off x="0" y="4283075"/>
            <a:ext cx="12198350" cy="2506663"/>
          </a:xfrm>
          <a:prstGeom prst="rect">
            <a:avLst/>
          </a:prstGeom>
          <a:gradFill>
            <a:gsLst>
              <a:gs pos="0">
                <a:srgbClr val="0091C8"/>
              </a:gs>
              <a:gs pos="100000">
                <a:schemeClr val="bg1">
                  <a:alpha val="0"/>
                </a:schemeClr>
              </a:gs>
            </a:gsLst>
            <a:lin ang="0" scaled="1"/>
          </a:gra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5" name="Rechthoek 72"/>
          <p:cNvSpPr/>
          <p:nvPr userDrawn="1"/>
        </p:nvSpPr>
        <p:spPr>
          <a:xfrm>
            <a:off x="0" y="4352925"/>
            <a:ext cx="12198350" cy="2505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ts val="80"/>
              </a:lnSpc>
              <a:spcBef>
                <a:spcPts val="500"/>
              </a:spcBef>
              <a:spcAft>
                <a:spcPts val="500"/>
              </a:spcAft>
              <a:defRPr/>
            </a:pPr>
            <a:endParaRPr lang="en-GB" dirty="0">
              <a:solidFill>
                <a:schemeClr val="tx1"/>
              </a:solidFill>
            </a:endParaRPr>
          </a:p>
        </p:txBody>
      </p:sp>
      <p:cxnSp>
        <p:nvCxnSpPr>
          <p:cNvPr id="6" name="Rechte verbindingslijn 84"/>
          <p:cNvCxnSpPr/>
          <p:nvPr userDrawn="1"/>
        </p:nvCxnSpPr>
        <p:spPr>
          <a:xfrm>
            <a:off x="577850" y="6059488"/>
            <a:ext cx="1104265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kstvak 23"/>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a:solidFill>
                  <a:schemeClr val="tx2"/>
                </a:solidFill>
                <a:latin typeface="+mn-lt"/>
                <a:cs typeface="+mn-cs"/>
              </a:rPr>
              <a:t>Introslide </a:t>
            </a:r>
          </a:p>
        </p:txBody>
      </p:sp>
      <p:sp>
        <p:nvSpPr>
          <p:cNvPr id="8" name="Ondertitel 2"/>
          <p:cNvSpPr txBox="1">
            <a:spLocks/>
          </p:cNvSpPr>
          <p:nvPr userDrawn="1"/>
        </p:nvSpPr>
        <p:spPr>
          <a:xfrm>
            <a:off x="601663" y="5300663"/>
            <a:ext cx="11042650" cy="720725"/>
          </a:xfrm>
          <a:prstGeom prst="rect">
            <a:avLst/>
          </a:prstGeom>
        </p:spPr>
        <p:txBody>
          <a:bodyPr lIns="0" tIns="0" rIns="0" bIns="0" anchor="ctr"/>
          <a:lstStyle>
            <a:lvl1pPr marL="0" indent="0" algn="l">
              <a:lnSpc>
                <a:spcPct val="80000"/>
              </a:lnSpc>
              <a:buNone/>
              <a:defRPr sz="4000"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ts val="600"/>
              </a:spcBef>
              <a:spcAft>
                <a:spcPts val="600"/>
              </a:spcAft>
              <a:buFont typeface="Arial" panose="020B0604020202020204" pitchFamily="34" charset="0"/>
              <a:buNone/>
              <a:defRPr/>
            </a:pPr>
            <a:endParaRPr lang="nl-NL" sz="2800" b="0" dirty="0">
              <a:cs typeface="+mn-cs"/>
            </a:endParaRPr>
          </a:p>
        </p:txBody>
      </p:sp>
      <p:pic>
        <p:nvPicPr>
          <p:cNvPr id="9" name="Picture 28" descr="SPGPrints logo banners.jpg"/>
          <p:cNvPicPr>
            <a:picLocks noChangeAspect="1"/>
          </p:cNvPicPr>
          <p:nvPr userDrawn="1"/>
        </p:nvPicPr>
        <p:blipFill>
          <a:blip r:embed="rId2" cstate="print"/>
          <a:srcRect/>
          <a:stretch>
            <a:fillRect/>
          </a:stretch>
        </p:blipFill>
        <p:spPr bwMode="auto">
          <a:xfrm>
            <a:off x="1778000" y="1398588"/>
            <a:ext cx="8713788" cy="1743075"/>
          </a:xfrm>
          <a:prstGeom prst="rect">
            <a:avLst/>
          </a:prstGeom>
          <a:noFill/>
          <a:ln w="9525">
            <a:noFill/>
            <a:miter lim="800000"/>
            <a:headEnd/>
            <a:tailEnd/>
          </a:ln>
        </p:spPr>
      </p:pic>
      <p:sp>
        <p:nvSpPr>
          <p:cNvPr id="3" name="Ondertitel 2"/>
          <p:cNvSpPr>
            <a:spLocks noGrp="1"/>
          </p:cNvSpPr>
          <p:nvPr>
            <p:ph type="subTitle" idx="1"/>
          </p:nvPr>
        </p:nvSpPr>
        <p:spPr>
          <a:xfrm>
            <a:off x="577845" y="4581128"/>
            <a:ext cx="11042660" cy="720080"/>
          </a:xfrm>
        </p:spPr>
        <p:txBody>
          <a:bodyPr lIns="0" anchor="ctr"/>
          <a:lstStyle>
            <a:lvl1pPr marL="0" indent="0" algn="l">
              <a:lnSpc>
                <a:spcPct val="80000"/>
              </a:lnSpc>
              <a:buNone/>
              <a:defRPr sz="4000" b="1">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dirty="0"/>
          </a:p>
        </p:txBody>
      </p:sp>
      <p:sp>
        <p:nvSpPr>
          <p:cNvPr id="13" name="Text Placeholder 12"/>
          <p:cNvSpPr>
            <a:spLocks noGrp="1"/>
          </p:cNvSpPr>
          <p:nvPr>
            <p:ph type="body" sz="quarter" idx="11"/>
          </p:nvPr>
        </p:nvSpPr>
        <p:spPr>
          <a:xfrm>
            <a:off x="554559" y="5445224"/>
            <a:ext cx="11017250" cy="433387"/>
          </a:xfrm>
        </p:spPr>
        <p:txBody>
          <a:bodyPr/>
          <a:lstStyle>
            <a:lvl2pPr>
              <a:defRPr sz="2400" baseline="0"/>
            </a:lvl2pPr>
          </a:lstStyle>
          <a:p>
            <a:pPr lvl="0"/>
            <a:r>
              <a:rPr lang="en-US"/>
              <a:t>Click to edit Master text styles</a:t>
            </a:r>
          </a:p>
        </p:txBody>
      </p:sp>
      <p:sp>
        <p:nvSpPr>
          <p:cNvPr id="10" name="Tijdelijke aanduiding voor datum 3"/>
          <p:cNvSpPr>
            <a:spLocks noGrp="1"/>
          </p:cNvSpPr>
          <p:nvPr>
            <p:ph type="dt" sz="half" idx="12"/>
          </p:nvPr>
        </p:nvSpPr>
        <p:spPr>
          <a:xfrm>
            <a:off x="577850" y="6308725"/>
            <a:ext cx="1901825" cy="274638"/>
          </a:xfrm>
          <a:prstGeom prst="rect">
            <a:avLst/>
          </a:prstGeom>
        </p:spPr>
        <p:txBody>
          <a:bodyPr lIns="0" tIns="0" rIns="0" bIns="0" anchor="ctr"/>
          <a:lstStyle>
            <a:lvl1pPr algn="l" fontAlgn="auto">
              <a:lnSpc>
                <a:spcPct val="90000"/>
              </a:lnSpc>
              <a:spcBef>
                <a:spcPts val="600"/>
              </a:spcBef>
              <a:spcAft>
                <a:spcPts val="600"/>
              </a:spcAft>
              <a:defRPr sz="1400">
                <a:solidFill>
                  <a:schemeClr val="accent3">
                    <a:lumMod val="75000"/>
                    <a:lumOff val="25000"/>
                  </a:schemeClr>
                </a:solidFill>
                <a:latin typeface="+mn-lt"/>
                <a:cs typeface="+mn-cs"/>
              </a:defRPr>
            </a:lvl1pPr>
          </a:lstStyle>
          <a:p>
            <a:pPr>
              <a:defRPr/>
            </a:pPr>
            <a:fld id="{F9C77B9B-3504-40CC-8C64-8A8C7DA09652}" type="datetime4">
              <a:rPr lang="en-US"/>
              <a:pPr>
                <a:defRPr/>
              </a:pPr>
              <a:t>May 3, 2017</a:t>
            </a:fld>
            <a:endParaRPr lang="nl-NL" dirty="0"/>
          </a:p>
        </p:txBody>
      </p:sp>
      <p:sp>
        <p:nvSpPr>
          <p:cNvPr id="11" name="Tijdelijke aanduiding voor voettekst 4"/>
          <p:cNvSpPr>
            <a:spLocks noGrp="1"/>
          </p:cNvSpPr>
          <p:nvPr>
            <p:ph type="ftr" sz="quarter" idx="13"/>
          </p:nvPr>
        </p:nvSpPr>
        <p:spPr>
          <a:xfrm>
            <a:off x="6821488" y="6308725"/>
            <a:ext cx="4799012" cy="274638"/>
          </a:xfrm>
          <a:prstGeom prst="rect">
            <a:avLst/>
          </a:prstGeom>
        </p:spPr>
        <p:txBody>
          <a:bodyPr vert="horz" lIns="0" tIns="0" rIns="0" bIns="0" rtlCol="0" anchor="ctr"/>
          <a:lstStyle>
            <a:lvl1pPr algn="r" fontAlgn="auto">
              <a:spcBef>
                <a:spcPts val="0"/>
              </a:spcBef>
              <a:spcAft>
                <a:spcPts val="0"/>
              </a:spcAft>
              <a:defRPr sz="1400" b="0">
                <a:solidFill>
                  <a:schemeClr val="accent3">
                    <a:lumMod val="75000"/>
                    <a:lumOff val="25000"/>
                  </a:schemeClr>
                </a:solidFill>
                <a:latin typeface="+mj-lt"/>
                <a:cs typeface="+mn-cs"/>
              </a:defRPr>
            </a:lvl1pPr>
          </a:lstStyle>
          <a:p>
            <a:pPr>
              <a:defRPr/>
            </a:pPr>
            <a:r>
              <a:rPr lang="nl-NL"/>
              <a:t>Stork technology</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slide with 5 pictures">
    <p:spTree>
      <p:nvGrpSpPr>
        <p:cNvPr id="1" name=""/>
        <p:cNvGrpSpPr/>
        <p:nvPr/>
      </p:nvGrpSpPr>
      <p:grpSpPr>
        <a:xfrm>
          <a:off x="0" y="0"/>
          <a:ext cx="0" cy="0"/>
          <a:chOff x="0" y="0"/>
          <a:chExt cx="0" cy="0"/>
        </a:xfrm>
      </p:grpSpPr>
      <p:sp>
        <p:nvSpPr>
          <p:cNvPr id="13" name="Tekstvak 20"/>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5 pictures</a:t>
            </a:r>
          </a:p>
        </p:txBody>
      </p:sp>
      <p:grpSp>
        <p:nvGrpSpPr>
          <p:cNvPr id="14" name="Instruction 9 test levels"/>
          <p:cNvGrpSpPr>
            <a:grpSpLocks/>
          </p:cNvGrpSpPr>
          <p:nvPr userDrawn="1"/>
        </p:nvGrpSpPr>
        <p:grpSpPr bwMode="auto">
          <a:xfrm>
            <a:off x="-2879725" y="-4763"/>
            <a:ext cx="2589212" cy="2713038"/>
            <a:chOff x="-2880382" y="-5444"/>
            <a:chExt cx="2589956" cy="2714364"/>
          </a:xfrm>
        </p:grpSpPr>
        <p:sp>
          <p:nvSpPr>
            <p:cNvPr id="15" name="Rechthoek 56"/>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6" name="Ovaal 58"/>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17" name="Ovaal 67"/>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8" name="Ovaal 68"/>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9"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0" name="Rechte verbindingslijn 73"/>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1" name="Rechte verbindingslijn 74"/>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22" name="Rechte verbindingslijn 7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23" name="Groep 76"/>
            <p:cNvGrpSpPr>
              <a:grpSpLocks/>
            </p:cNvGrpSpPr>
            <p:nvPr userDrawn="1"/>
          </p:nvGrpSpPr>
          <p:grpSpPr bwMode="auto">
            <a:xfrm>
              <a:off x="-1967526" y="411247"/>
              <a:ext cx="409108" cy="427699"/>
              <a:chOff x="-1085063" y="758027"/>
              <a:chExt cx="633799" cy="622540"/>
            </a:xfrm>
          </p:grpSpPr>
          <p:sp>
            <p:nvSpPr>
              <p:cNvPr id="80" name="Afgeronde rechthoek 131"/>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81" name="Groep 132"/>
              <p:cNvGrpSpPr/>
              <p:nvPr userDrawn="1"/>
            </p:nvGrpSpPr>
            <p:grpSpPr>
              <a:xfrm>
                <a:off x="-977746" y="864082"/>
                <a:ext cx="419166" cy="410430"/>
                <a:chOff x="6366933" y="309013"/>
                <a:chExt cx="1901295" cy="1861668"/>
              </a:xfrm>
              <a:solidFill>
                <a:srgbClr val="000000"/>
              </a:solidFill>
            </p:grpSpPr>
            <p:sp>
              <p:nvSpPr>
                <p:cNvPr id="82" name="Rechthoek 133"/>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3" name="Rechthoek 134"/>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4" name="Rechthoek 135"/>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5" name="Rechthoek 136"/>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6" name="Rechthoek 137"/>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7" name="Rechthoek 138"/>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39"/>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9" name="Rechthoek 140"/>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0" name="Rechthoek 141"/>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1" name="Rechthoek 142"/>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2" name="Vrije vorm 143"/>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24" name="Groep 77"/>
            <p:cNvGrpSpPr>
              <a:grpSpLocks/>
            </p:cNvGrpSpPr>
            <p:nvPr/>
          </p:nvGrpSpPr>
          <p:grpSpPr bwMode="auto">
            <a:xfrm>
              <a:off x="-2880382" y="802341"/>
              <a:ext cx="532929" cy="509563"/>
              <a:chOff x="-2880382" y="802341"/>
              <a:chExt cx="532929" cy="509563"/>
            </a:xfrm>
          </p:grpSpPr>
          <p:sp>
            <p:nvSpPr>
              <p:cNvPr id="58" name="Rechthoek 109"/>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60"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61" name="Groep 112"/>
              <p:cNvGrpSpPr>
                <a:grpSpLocks/>
              </p:cNvGrpSpPr>
              <p:nvPr/>
            </p:nvGrpSpPr>
            <p:grpSpPr bwMode="auto">
              <a:xfrm>
                <a:off x="-2802433" y="1123442"/>
                <a:ext cx="132915" cy="104889"/>
                <a:chOff x="-2796392" y="1123442"/>
                <a:chExt cx="120832" cy="104889"/>
              </a:xfrm>
            </p:grpSpPr>
            <p:sp>
              <p:nvSpPr>
                <p:cNvPr id="75" name="Rechthoek 126"/>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127"/>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7" name="Rechthoek 128"/>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8" name="Rechthoek 129"/>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9" name="Rechthoek 130"/>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2" name="Groep 113"/>
              <p:cNvGrpSpPr>
                <a:grpSpLocks/>
              </p:cNvGrpSpPr>
              <p:nvPr/>
            </p:nvGrpSpPr>
            <p:grpSpPr bwMode="auto">
              <a:xfrm>
                <a:off x="-2575435" y="1123442"/>
                <a:ext cx="133931" cy="104889"/>
                <a:chOff x="-2556734" y="1123442"/>
                <a:chExt cx="147324" cy="104889"/>
              </a:xfrm>
            </p:grpSpPr>
            <p:grpSp>
              <p:nvGrpSpPr>
                <p:cNvPr id="63" name="Groep 114"/>
                <p:cNvGrpSpPr>
                  <a:grpSpLocks/>
                </p:cNvGrpSpPr>
                <p:nvPr/>
              </p:nvGrpSpPr>
              <p:grpSpPr bwMode="auto">
                <a:xfrm>
                  <a:off x="-2556734" y="1123442"/>
                  <a:ext cx="68206" cy="104889"/>
                  <a:chOff x="-2796392" y="1123442"/>
                  <a:chExt cx="120832" cy="104889"/>
                </a:xfrm>
              </p:grpSpPr>
              <p:sp>
                <p:nvSpPr>
                  <p:cNvPr id="70" name="Rechthoek 121"/>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22"/>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23"/>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24"/>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Rechthoek 125"/>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4" name="Groep 115"/>
                <p:cNvGrpSpPr>
                  <a:grpSpLocks/>
                </p:cNvGrpSpPr>
                <p:nvPr/>
              </p:nvGrpSpPr>
              <p:grpSpPr bwMode="auto">
                <a:xfrm>
                  <a:off x="-2477616" y="1123442"/>
                  <a:ext cx="68206" cy="104889"/>
                  <a:chOff x="-2796392" y="1123442"/>
                  <a:chExt cx="120832" cy="104889"/>
                </a:xfrm>
              </p:grpSpPr>
              <p:sp>
                <p:nvSpPr>
                  <p:cNvPr id="65" name="Rechthoek 116"/>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17"/>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18"/>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19"/>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20"/>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25" name="Groep 78"/>
            <p:cNvGrpSpPr>
              <a:grpSpLocks/>
            </p:cNvGrpSpPr>
            <p:nvPr userDrawn="1"/>
          </p:nvGrpSpPr>
          <p:grpSpPr bwMode="auto">
            <a:xfrm>
              <a:off x="-1967526" y="875670"/>
              <a:ext cx="413704" cy="427699"/>
              <a:chOff x="-1845083" y="758027"/>
              <a:chExt cx="633799" cy="622540"/>
            </a:xfrm>
          </p:grpSpPr>
          <p:sp>
            <p:nvSpPr>
              <p:cNvPr id="45" name="Afgeronde rechthoek 96"/>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46" name="Groep 97"/>
              <p:cNvGrpSpPr/>
              <p:nvPr userDrawn="1"/>
            </p:nvGrpSpPr>
            <p:grpSpPr>
              <a:xfrm>
                <a:off x="-1737766" y="864082"/>
                <a:ext cx="419166" cy="410430"/>
                <a:chOff x="3708400" y="309013"/>
                <a:chExt cx="1901295" cy="1861668"/>
              </a:xfrm>
              <a:solidFill>
                <a:srgbClr val="000000"/>
              </a:solidFill>
            </p:grpSpPr>
            <p:sp>
              <p:nvSpPr>
                <p:cNvPr id="47" name="Rechthoek 98"/>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99"/>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100"/>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101"/>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102"/>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103"/>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104"/>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105"/>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106"/>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107"/>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7" name="Vrije vorm 108"/>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26" name="Rechte verbindingslijn 79"/>
            <p:cNvCxnSpPr>
              <a:cxnSpLocks noChangeShapeType="1"/>
              <a:endCxn id="97"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27" name="Rechte verbindingslijn 8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8"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9"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30"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31" name="Groep 93"/>
            <p:cNvGrpSpPr>
              <a:grpSpLocks/>
            </p:cNvGrpSpPr>
            <p:nvPr/>
          </p:nvGrpSpPr>
          <p:grpSpPr bwMode="auto">
            <a:xfrm>
              <a:off x="-2880382" y="410556"/>
              <a:ext cx="528695" cy="344202"/>
              <a:chOff x="-2880382" y="410556"/>
              <a:chExt cx="528695" cy="344202"/>
            </a:xfrm>
          </p:grpSpPr>
          <p:sp>
            <p:nvSpPr>
              <p:cNvPr id="35" name="Afgeronde rechthoek 94"/>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Vrije vorm 95"/>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3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93" name="Instruction Image Cropping"/>
          <p:cNvGrpSpPr>
            <a:grpSpLocks/>
          </p:cNvGrpSpPr>
          <p:nvPr userDrawn="1"/>
        </p:nvGrpSpPr>
        <p:grpSpPr bwMode="auto">
          <a:xfrm>
            <a:off x="12345988" y="-4763"/>
            <a:ext cx="2733675" cy="6867526"/>
            <a:chOff x="12346582" y="-5444"/>
            <a:chExt cx="2733484" cy="6868888"/>
          </a:xfrm>
        </p:grpSpPr>
        <p:grpSp>
          <p:nvGrpSpPr>
            <p:cNvPr id="94" name="bijsnijden"/>
            <p:cNvGrpSpPr>
              <a:grpSpLocks/>
            </p:cNvGrpSpPr>
            <p:nvPr userDrawn="1"/>
          </p:nvGrpSpPr>
          <p:grpSpPr bwMode="auto">
            <a:xfrm>
              <a:off x="12346582" y="5717305"/>
              <a:ext cx="779464" cy="828260"/>
              <a:chOff x="13143038" y="5655940"/>
              <a:chExt cx="779464" cy="828260"/>
            </a:xfrm>
          </p:grpSpPr>
          <p:grpSp>
            <p:nvGrpSpPr>
              <p:cNvPr id="112" name="Groep 164"/>
              <p:cNvGrpSpPr>
                <a:grpSpLocks/>
              </p:cNvGrpSpPr>
              <p:nvPr userDrawn="1"/>
            </p:nvGrpSpPr>
            <p:grpSpPr bwMode="auto">
              <a:xfrm>
                <a:off x="13284702" y="5655940"/>
                <a:ext cx="518384" cy="468745"/>
                <a:chOff x="13352037" y="5715656"/>
                <a:chExt cx="383714" cy="346970"/>
              </a:xfrm>
            </p:grpSpPr>
            <p:sp>
              <p:nvSpPr>
                <p:cNvPr id="115" name="Rechthoek 167"/>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16" name="Afbeelding 168"/>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17" name="L-vorm 169"/>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18" name="L-vorm 170"/>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13"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14" name="Rechthoekige driehoek 166"/>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5" name="Rechthoek 147"/>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96"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97"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98" name="Ovaal 150"/>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99" name="Ovaal 151"/>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00" name="Rechte verbindingslijn 152"/>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01" name="Rechte verbindingslijn 153"/>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02" name="Rechte verbindingslijn 154"/>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03"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04"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05" name="Ovaal 157"/>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06" name="Rechte verbindingslijn 158"/>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07" name="Groep 159"/>
            <p:cNvGrpSpPr>
              <a:grpSpLocks/>
            </p:cNvGrpSpPr>
            <p:nvPr/>
          </p:nvGrpSpPr>
          <p:grpSpPr bwMode="auto">
            <a:xfrm>
              <a:off x="12483705" y="3745117"/>
              <a:ext cx="1114138" cy="297656"/>
              <a:chOff x="13560784" y="3471416"/>
              <a:chExt cx="1114138" cy="297656"/>
            </a:xfrm>
          </p:grpSpPr>
          <p:sp>
            <p:nvSpPr>
              <p:cNvPr id="108" name="Afgeronde rechthoek 160"/>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10" name="Rechte verbindingslijn 162"/>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Gelijkbenige driehoek 163"/>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32" name="Tijdelijke aanduiding voor afbeelding 6"/>
          <p:cNvSpPr>
            <a:spLocks noGrp="1"/>
          </p:cNvSpPr>
          <p:nvPr>
            <p:ph type="pic" sz="quarter" idx="27"/>
          </p:nvPr>
        </p:nvSpPr>
        <p:spPr>
          <a:xfrm>
            <a:off x="554559" y="2132856"/>
            <a:ext cx="2048906" cy="2048290"/>
          </a:xfrm>
          <a:prstGeom prst="ellipse">
            <a:avLst/>
          </a:prstGeom>
          <a:solidFill>
            <a:schemeClr val="bg1"/>
          </a:solid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a:solidFill>
                  <a:schemeClr val="bg2"/>
                </a:solidFill>
              </a:defRPr>
            </a:lvl1pPr>
          </a:lstStyle>
          <a:p>
            <a:pPr lvl="0"/>
            <a:r>
              <a:rPr lang="en-US" noProof="0"/>
              <a:t>Click icon to add picture</a:t>
            </a:r>
            <a:endParaRPr lang="en-US" noProof="0" dirty="0"/>
          </a:p>
        </p:txBody>
      </p:sp>
      <p:sp>
        <p:nvSpPr>
          <p:cNvPr id="33" name="Tijdelijke aanduiding voor afbeelding 6"/>
          <p:cNvSpPr>
            <a:spLocks noGrp="1"/>
          </p:cNvSpPr>
          <p:nvPr>
            <p:ph type="pic" sz="quarter" idx="28"/>
          </p:nvPr>
        </p:nvSpPr>
        <p:spPr>
          <a:xfrm>
            <a:off x="2826133" y="2133821"/>
            <a:ext cx="2048906" cy="2048290"/>
          </a:xfrm>
          <a:prstGeom prst="ellipse">
            <a:avLst/>
          </a:prstGeom>
          <a:solidFill>
            <a:schemeClr val="bg1"/>
          </a:solid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a:solidFill>
                  <a:schemeClr val="bg2"/>
                </a:solidFill>
              </a:defRPr>
            </a:lvl1pPr>
          </a:lstStyle>
          <a:p>
            <a:pPr lvl="0"/>
            <a:r>
              <a:rPr lang="en-US" noProof="0"/>
              <a:t>Click icon to add picture</a:t>
            </a:r>
            <a:endParaRPr lang="en-US" noProof="0" dirty="0"/>
          </a:p>
        </p:txBody>
      </p:sp>
      <p:sp>
        <p:nvSpPr>
          <p:cNvPr id="36" name="Tijdelijke aanduiding voor afbeelding 6"/>
          <p:cNvSpPr>
            <a:spLocks noGrp="1"/>
          </p:cNvSpPr>
          <p:nvPr>
            <p:ph type="pic" sz="quarter" idx="29"/>
          </p:nvPr>
        </p:nvSpPr>
        <p:spPr>
          <a:xfrm>
            <a:off x="5062272" y="2132856"/>
            <a:ext cx="2048906" cy="2048290"/>
          </a:xfrm>
          <a:prstGeom prst="ellipse">
            <a:avLst/>
          </a:prstGeom>
          <a:solidFill>
            <a:schemeClr val="bg1"/>
          </a:solid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a:solidFill>
                  <a:schemeClr val="bg2"/>
                </a:solidFill>
              </a:defRPr>
            </a:lvl1pPr>
          </a:lstStyle>
          <a:p>
            <a:pPr lvl="0"/>
            <a:r>
              <a:rPr lang="en-US" noProof="0"/>
              <a:t>Click icon to add picture</a:t>
            </a:r>
            <a:endParaRPr lang="en-US" noProof="0" dirty="0"/>
          </a:p>
        </p:txBody>
      </p:sp>
      <p:sp>
        <p:nvSpPr>
          <p:cNvPr id="37" name="Tijdelijke aanduiding voor afbeelding 6"/>
          <p:cNvSpPr>
            <a:spLocks noGrp="1"/>
          </p:cNvSpPr>
          <p:nvPr>
            <p:ph type="pic" sz="quarter" idx="30"/>
          </p:nvPr>
        </p:nvSpPr>
        <p:spPr>
          <a:xfrm>
            <a:off x="7323311" y="2132856"/>
            <a:ext cx="2048906" cy="2048290"/>
          </a:xfrm>
          <a:prstGeom prst="ellipse">
            <a:avLst/>
          </a:prstGeom>
          <a:solidFill>
            <a:schemeClr val="bg1"/>
          </a:solid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a:solidFill>
                  <a:schemeClr val="bg2"/>
                </a:solidFill>
              </a:defRPr>
            </a:lvl1pPr>
          </a:lstStyle>
          <a:p>
            <a:pPr lvl="0"/>
            <a:r>
              <a:rPr lang="en-US" noProof="0"/>
              <a:t>Click icon to add picture</a:t>
            </a:r>
            <a:endParaRPr lang="en-US" noProof="0" dirty="0"/>
          </a:p>
        </p:txBody>
      </p:sp>
      <p:sp>
        <p:nvSpPr>
          <p:cNvPr id="38" name="Tijdelijke aanduiding voor afbeelding 6"/>
          <p:cNvSpPr>
            <a:spLocks noGrp="1"/>
          </p:cNvSpPr>
          <p:nvPr>
            <p:ph type="pic" sz="quarter" idx="31"/>
          </p:nvPr>
        </p:nvSpPr>
        <p:spPr>
          <a:xfrm>
            <a:off x="9627567" y="2133320"/>
            <a:ext cx="2048906" cy="2048290"/>
          </a:xfrm>
          <a:prstGeom prst="ellipse">
            <a:avLst/>
          </a:prstGeom>
          <a:solidFill>
            <a:schemeClr val="bg1"/>
          </a:solid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a:solidFill>
                  <a:schemeClr val="bg2"/>
                </a:solidFill>
              </a:defRPr>
            </a:lvl1pPr>
          </a:lstStyle>
          <a:p>
            <a:pPr lvl="0"/>
            <a:r>
              <a:rPr lang="en-US" noProof="0"/>
              <a:t>Click icon to add picture</a:t>
            </a:r>
            <a:endParaRPr lang="en-US" noProof="0" dirty="0"/>
          </a:p>
        </p:txBody>
      </p:sp>
      <p:sp>
        <p:nvSpPr>
          <p:cNvPr id="39" name="Tijdelijke aanduiding voor tekst 7"/>
          <p:cNvSpPr>
            <a:spLocks noGrp="1"/>
          </p:cNvSpPr>
          <p:nvPr>
            <p:ph type="body" sz="quarter" idx="36"/>
          </p:nvPr>
        </p:nvSpPr>
        <p:spPr>
          <a:xfrm>
            <a:off x="554559" y="4420009"/>
            <a:ext cx="2048906"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0" name="Tijdelijke aanduiding voor tekst 7"/>
          <p:cNvSpPr>
            <a:spLocks noGrp="1"/>
          </p:cNvSpPr>
          <p:nvPr>
            <p:ph type="body" sz="quarter" idx="37"/>
          </p:nvPr>
        </p:nvSpPr>
        <p:spPr>
          <a:xfrm>
            <a:off x="2826133" y="4420009"/>
            <a:ext cx="2048906"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1" name="Tijdelijke aanduiding voor tekst 7"/>
          <p:cNvSpPr>
            <a:spLocks noGrp="1"/>
          </p:cNvSpPr>
          <p:nvPr>
            <p:ph type="body" sz="quarter" idx="38"/>
          </p:nvPr>
        </p:nvSpPr>
        <p:spPr>
          <a:xfrm>
            <a:off x="5089236" y="4420009"/>
            <a:ext cx="2048906"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2" name="Tijdelijke aanduiding voor tekst 7"/>
          <p:cNvSpPr>
            <a:spLocks noGrp="1"/>
          </p:cNvSpPr>
          <p:nvPr>
            <p:ph type="body" sz="quarter" idx="39"/>
          </p:nvPr>
        </p:nvSpPr>
        <p:spPr>
          <a:xfrm>
            <a:off x="7323311" y="4420009"/>
            <a:ext cx="2048906"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3" name="Tijdelijke aanduiding voor tekst 7"/>
          <p:cNvSpPr>
            <a:spLocks noGrp="1"/>
          </p:cNvSpPr>
          <p:nvPr>
            <p:ph type="body" sz="quarter" idx="40"/>
          </p:nvPr>
        </p:nvSpPr>
        <p:spPr>
          <a:xfrm>
            <a:off x="9627567" y="4420009"/>
            <a:ext cx="2048906"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8 pictures">
    <p:spTree>
      <p:nvGrpSpPr>
        <p:cNvPr id="1" name=""/>
        <p:cNvGrpSpPr/>
        <p:nvPr/>
      </p:nvGrpSpPr>
      <p:grpSpPr>
        <a:xfrm>
          <a:off x="0" y="0"/>
          <a:ext cx="0" cy="0"/>
          <a:chOff x="0" y="0"/>
          <a:chExt cx="0" cy="0"/>
        </a:xfrm>
      </p:grpSpPr>
      <p:sp>
        <p:nvSpPr>
          <p:cNvPr id="21" name="Tekstvak 20"/>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8 pictures</a:t>
            </a:r>
          </a:p>
        </p:txBody>
      </p:sp>
      <p:grpSp>
        <p:nvGrpSpPr>
          <p:cNvPr id="22" name="Instruction 9 test levels"/>
          <p:cNvGrpSpPr>
            <a:grpSpLocks/>
          </p:cNvGrpSpPr>
          <p:nvPr userDrawn="1"/>
        </p:nvGrpSpPr>
        <p:grpSpPr bwMode="auto">
          <a:xfrm>
            <a:off x="-2879725" y="-4763"/>
            <a:ext cx="2589212" cy="2713038"/>
            <a:chOff x="-2880382" y="-5444"/>
            <a:chExt cx="2589956" cy="2714364"/>
          </a:xfrm>
        </p:grpSpPr>
        <p:sp>
          <p:nvSpPr>
            <p:cNvPr id="23" name="Rechthoek 65"/>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24" name="Ovaal 66"/>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25" name="Ovaal 67"/>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26" name="Ovaal 68"/>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27"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8" name="Rechte verbindingslijn 70"/>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9" name="Rechte verbindingslijn 71"/>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34" name="Rechte verbindingslijn 72"/>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37" name="Groep 73"/>
            <p:cNvGrpSpPr>
              <a:grpSpLocks/>
            </p:cNvGrpSpPr>
            <p:nvPr userDrawn="1"/>
          </p:nvGrpSpPr>
          <p:grpSpPr bwMode="auto">
            <a:xfrm>
              <a:off x="-1967526" y="411247"/>
              <a:ext cx="409108" cy="427699"/>
              <a:chOff x="-1085063" y="758027"/>
              <a:chExt cx="633799" cy="622540"/>
            </a:xfrm>
          </p:grpSpPr>
          <p:sp>
            <p:nvSpPr>
              <p:cNvPr id="92" name="Afgeronde rechthoek 129"/>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93" name="Groep 130"/>
              <p:cNvGrpSpPr/>
              <p:nvPr userDrawn="1"/>
            </p:nvGrpSpPr>
            <p:grpSpPr>
              <a:xfrm>
                <a:off x="-977746" y="864082"/>
                <a:ext cx="419166" cy="410430"/>
                <a:chOff x="6366933" y="309013"/>
                <a:chExt cx="1901295" cy="1861668"/>
              </a:xfrm>
              <a:solidFill>
                <a:srgbClr val="000000"/>
              </a:solidFill>
            </p:grpSpPr>
            <p:sp>
              <p:nvSpPr>
                <p:cNvPr id="94" name="Rechthoek 131"/>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5" name="Rechthoek 132"/>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6" name="Rechthoek 133"/>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7" name="Rechthoek 134"/>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8" name="Rechthoek 135"/>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9" name="Rechthoek 136"/>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100" name="Rechthoek 137"/>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101" name="Rechthoek 138"/>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102" name="Rechthoek 139"/>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103" name="Rechthoek 140"/>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104" name="Vrije vorm 141"/>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38" name="Groep 74"/>
            <p:cNvGrpSpPr>
              <a:grpSpLocks/>
            </p:cNvGrpSpPr>
            <p:nvPr/>
          </p:nvGrpSpPr>
          <p:grpSpPr bwMode="auto">
            <a:xfrm>
              <a:off x="-2880382" y="802341"/>
              <a:ext cx="532929" cy="509563"/>
              <a:chOff x="-2880382" y="802341"/>
              <a:chExt cx="532929" cy="509563"/>
            </a:xfrm>
          </p:grpSpPr>
          <p:sp>
            <p:nvSpPr>
              <p:cNvPr id="70" name="Rechthoek 107"/>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1"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72"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73" name="Groep 110"/>
              <p:cNvGrpSpPr>
                <a:grpSpLocks/>
              </p:cNvGrpSpPr>
              <p:nvPr/>
            </p:nvGrpSpPr>
            <p:grpSpPr bwMode="auto">
              <a:xfrm>
                <a:off x="-2802433" y="1123442"/>
                <a:ext cx="132915" cy="104889"/>
                <a:chOff x="-2796392" y="1123442"/>
                <a:chExt cx="120832" cy="104889"/>
              </a:xfrm>
            </p:grpSpPr>
            <p:sp>
              <p:nvSpPr>
                <p:cNvPr id="87" name="Rechthoek 124"/>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25"/>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9" name="Rechthoek 126"/>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0" name="Rechthoek 127"/>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1" name="Rechthoek 128"/>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74" name="Groep 111"/>
              <p:cNvGrpSpPr>
                <a:grpSpLocks/>
              </p:cNvGrpSpPr>
              <p:nvPr/>
            </p:nvGrpSpPr>
            <p:grpSpPr bwMode="auto">
              <a:xfrm>
                <a:off x="-2575435" y="1123442"/>
                <a:ext cx="133931" cy="104889"/>
                <a:chOff x="-2556734" y="1123442"/>
                <a:chExt cx="147324" cy="104889"/>
              </a:xfrm>
            </p:grpSpPr>
            <p:grpSp>
              <p:nvGrpSpPr>
                <p:cNvPr id="75" name="Groep 112"/>
                <p:cNvGrpSpPr>
                  <a:grpSpLocks/>
                </p:cNvGrpSpPr>
                <p:nvPr/>
              </p:nvGrpSpPr>
              <p:grpSpPr bwMode="auto">
                <a:xfrm>
                  <a:off x="-2556734" y="1123442"/>
                  <a:ext cx="68206" cy="104889"/>
                  <a:chOff x="-2796392" y="1123442"/>
                  <a:chExt cx="120832" cy="104889"/>
                </a:xfrm>
              </p:grpSpPr>
              <p:sp>
                <p:nvSpPr>
                  <p:cNvPr id="82" name="Rechthoek 119"/>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3" name="Rechthoek 120"/>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4" name="Rechthoek 121"/>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5" name="Rechthoek 122"/>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6" name="Rechthoek 123"/>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76" name="Groep 113"/>
                <p:cNvGrpSpPr>
                  <a:grpSpLocks/>
                </p:cNvGrpSpPr>
                <p:nvPr/>
              </p:nvGrpSpPr>
              <p:grpSpPr bwMode="auto">
                <a:xfrm>
                  <a:off x="-2477616" y="1123442"/>
                  <a:ext cx="68206" cy="104889"/>
                  <a:chOff x="-2796392" y="1123442"/>
                  <a:chExt cx="120832" cy="104889"/>
                </a:xfrm>
              </p:grpSpPr>
              <p:sp>
                <p:nvSpPr>
                  <p:cNvPr id="77" name="Rechthoek 114"/>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8" name="Rechthoek 115"/>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9" name="Rechthoek 116"/>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0" name="Rechthoek 117"/>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1" name="Rechthoek 118"/>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42" name="Groep 75"/>
            <p:cNvGrpSpPr>
              <a:grpSpLocks/>
            </p:cNvGrpSpPr>
            <p:nvPr userDrawn="1"/>
          </p:nvGrpSpPr>
          <p:grpSpPr bwMode="auto">
            <a:xfrm>
              <a:off x="-1967526" y="875670"/>
              <a:ext cx="413704" cy="427699"/>
              <a:chOff x="-1845083" y="758027"/>
              <a:chExt cx="633799" cy="622540"/>
            </a:xfrm>
          </p:grpSpPr>
          <p:sp>
            <p:nvSpPr>
              <p:cNvPr id="57" name="Afgeronde rechthoek 94"/>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58" name="Groep 95"/>
              <p:cNvGrpSpPr/>
              <p:nvPr userDrawn="1"/>
            </p:nvGrpSpPr>
            <p:grpSpPr>
              <a:xfrm>
                <a:off x="-1737766" y="864082"/>
                <a:ext cx="419166" cy="410430"/>
                <a:chOff x="3708400" y="309013"/>
                <a:chExt cx="1901295" cy="1861668"/>
              </a:xfrm>
              <a:solidFill>
                <a:srgbClr val="000000"/>
              </a:solidFill>
            </p:grpSpPr>
            <p:sp>
              <p:nvSpPr>
                <p:cNvPr id="59" name="Rechthoek 96"/>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97"/>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98"/>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2" name="Rechthoek 99"/>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3" name="Rechthoek 100"/>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4" name="Rechthoek 101"/>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5" name="Rechthoek 102"/>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03"/>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04"/>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05"/>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Vrije vorm 106"/>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43" name="Rechte verbindingslijn 76"/>
            <p:cNvCxnSpPr>
              <a:cxnSpLocks noChangeShapeType="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49" name="Rechte verbindingslijn 77"/>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5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5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5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53" name="Groep 90"/>
            <p:cNvGrpSpPr>
              <a:grpSpLocks/>
            </p:cNvGrpSpPr>
            <p:nvPr/>
          </p:nvGrpSpPr>
          <p:grpSpPr bwMode="auto">
            <a:xfrm>
              <a:off x="-2880382" y="410556"/>
              <a:ext cx="528695" cy="344202"/>
              <a:chOff x="-2880382" y="410556"/>
              <a:chExt cx="528695" cy="344202"/>
            </a:xfrm>
          </p:grpSpPr>
          <p:sp>
            <p:nvSpPr>
              <p:cNvPr id="55" name="Afgeronde rechthoek 92"/>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Vrije vorm 93"/>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5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105" name="Instruction Image Cropping"/>
          <p:cNvGrpSpPr>
            <a:grpSpLocks/>
          </p:cNvGrpSpPr>
          <p:nvPr userDrawn="1"/>
        </p:nvGrpSpPr>
        <p:grpSpPr bwMode="auto">
          <a:xfrm>
            <a:off x="12345988" y="-4763"/>
            <a:ext cx="2733675" cy="6867526"/>
            <a:chOff x="12346582" y="-5444"/>
            <a:chExt cx="2733484" cy="6868888"/>
          </a:xfrm>
        </p:grpSpPr>
        <p:grpSp>
          <p:nvGrpSpPr>
            <p:cNvPr id="106" name="bijsnijden"/>
            <p:cNvGrpSpPr>
              <a:grpSpLocks/>
            </p:cNvGrpSpPr>
            <p:nvPr userDrawn="1"/>
          </p:nvGrpSpPr>
          <p:grpSpPr bwMode="auto">
            <a:xfrm>
              <a:off x="12346582" y="5717305"/>
              <a:ext cx="779464" cy="828260"/>
              <a:chOff x="13143038" y="5655940"/>
              <a:chExt cx="779464" cy="828260"/>
            </a:xfrm>
          </p:grpSpPr>
          <p:grpSp>
            <p:nvGrpSpPr>
              <p:cNvPr id="124" name="Groep 161"/>
              <p:cNvGrpSpPr>
                <a:grpSpLocks/>
              </p:cNvGrpSpPr>
              <p:nvPr userDrawn="1"/>
            </p:nvGrpSpPr>
            <p:grpSpPr bwMode="auto">
              <a:xfrm>
                <a:off x="13284702" y="5655940"/>
                <a:ext cx="518384" cy="468745"/>
                <a:chOff x="13352037" y="5715656"/>
                <a:chExt cx="383714" cy="346970"/>
              </a:xfrm>
            </p:grpSpPr>
            <p:sp>
              <p:nvSpPr>
                <p:cNvPr id="127" name="Rechthoek 164"/>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28" name="Afbeelding 165"/>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29" name="L-vorm 166"/>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30" name="L-vorm 167"/>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25"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26" name="Rechthoekige driehoek 163"/>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07" name="Rechthoek 144"/>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108"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109"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110" name="Ovaal 147"/>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11" name="Ovaal 148"/>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12" name="Rechte verbindingslijn 149"/>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13" name="Rechte verbindingslijn 150"/>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14" name="Rechte verbindingslijn 151"/>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15"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16"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17" name="Ovaal 154"/>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18" name="Rechte verbindingslijn 155"/>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19" name="Groep 156"/>
            <p:cNvGrpSpPr>
              <a:grpSpLocks/>
            </p:cNvGrpSpPr>
            <p:nvPr/>
          </p:nvGrpSpPr>
          <p:grpSpPr bwMode="auto">
            <a:xfrm>
              <a:off x="12483705" y="3745117"/>
              <a:ext cx="1114138" cy="297656"/>
              <a:chOff x="13560784" y="3471416"/>
              <a:chExt cx="1114138" cy="297656"/>
            </a:xfrm>
          </p:grpSpPr>
          <p:sp>
            <p:nvSpPr>
              <p:cNvPr id="120" name="Afgeronde rechthoek 157"/>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1"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22" name="Rechte verbindingslijn 159"/>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Gelijkbenige driehoek 160"/>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32" name="Tijdelijke aanduiding voor afbeelding 6"/>
          <p:cNvSpPr>
            <a:spLocks noGrp="1"/>
          </p:cNvSpPr>
          <p:nvPr>
            <p:ph type="pic" sz="quarter" idx="27"/>
          </p:nvPr>
        </p:nvSpPr>
        <p:spPr>
          <a:xfrm>
            <a:off x="525056" y="1530097"/>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33" name="Tijdelijke aanduiding voor afbeelding 6"/>
          <p:cNvSpPr>
            <a:spLocks noGrp="1"/>
          </p:cNvSpPr>
          <p:nvPr>
            <p:ph type="pic" sz="quarter" idx="28"/>
          </p:nvPr>
        </p:nvSpPr>
        <p:spPr>
          <a:xfrm>
            <a:off x="3693408" y="1531062"/>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36" name="Tijdelijke aanduiding voor afbeelding 6"/>
          <p:cNvSpPr>
            <a:spLocks noGrp="1"/>
          </p:cNvSpPr>
          <p:nvPr>
            <p:ph type="pic" sz="quarter" idx="29"/>
          </p:nvPr>
        </p:nvSpPr>
        <p:spPr>
          <a:xfrm>
            <a:off x="7005776" y="1525964"/>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39" name="Tijdelijke aanduiding voor tekst 7"/>
          <p:cNvSpPr>
            <a:spLocks noGrp="1"/>
          </p:cNvSpPr>
          <p:nvPr>
            <p:ph type="body" sz="quarter" idx="36"/>
          </p:nvPr>
        </p:nvSpPr>
        <p:spPr>
          <a:xfrm>
            <a:off x="414360" y="3051627"/>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0" name="Tijdelijke aanduiding voor tekst 7"/>
          <p:cNvSpPr>
            <a:spLocks noGrp="1"/>
          </p:cNvSpPr>
          <p:nvPr>
            <p:ph type="body" sz="quarter" idx="37"/>
          </p:nvPr>
        </p:nvSpPr>
        <p:spPr>
          <a:xfrm>
            <a:off x="3582712" y="3051627"/>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1" name="Tijdelijke aanduiding voor tekst 7"/>
          <p:cNvSpPr>
            <a:spLocks noGrp="1"/>
          </p:cNvSpPr>
          <p:nvPr>
            <p:ph type="body" sz="quarter" idx="38"/>
          </p:nvPr>
        </p:nvSpPr>
        <p:spPr>
          <a:xfrm>
            <a:off x="6894848" y="3051627"/>
            <a:ext cx="1724607"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19" name="Tijdelijke aanduiding voor afbeelding 6"/>
          <p:cNvSpPr>
            <a:spLocks noGrp="1"/>
          </p:cNvSpPr>
          <p:nvPr>
            <p:ph type="pic" sz="quarter" idx="39"/>
          </p:nvPr>
        </p:nvSpPr>
        <p:spPr>
          <a:xfrm>
            <a:off x="10174128" y="1526146"/>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20" name="Tijdelijke aanduiding voor tekst 7"/>
          <p:cNvSpPr>
            <a:spLocks noGrp="1"/>
          </p:cNvSpPr>
          <p:nvPr>
            <p:ph type="body" sz="quarter" idx="40"/>
          </p:nvPr>
        </p:nvSpPr>
        <p:spPr>
          <a:xfrm>
            <a:off x="10063432" y="3051627"/>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30" name="Tijdelijke aanduiding voor afbeelding 6"/>
          <p:cNvSpPr>
            <a:spLocks noGrp="1"/>
          </p:cNvSpPr>
          <p:nvPr>
            <p:ph type="pic" sz="quarter" idx="41"/>
          </p:nvPr>
        </p:nvSpPr>
        <p:spPr>
          <a:xfrm>
            <a:off x="525056" y="3618558"/>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31" name="Tijdelijke aanduiding voor afbeelding 6"/>
          <p:cNvSpPr>
            <a:spLocks noGrp="1"/>
          </p:cNvSpPr>
          <p:nvPr>
            <p:ph type="pic" sz="quarter" idx="42"/>
          </p:nvPr>
        </p:nvSpPr>
        <p:spPr>
          <a:xfrm>
            <a:off x="3693408" y="3619523"/>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35" name="Tijdelijke aanduiding voor afbeelding 6"/>
          <p:cNvSpPr>
            <a:spLocks noGrp="1"/>
          </p:cNvSpPr>
          <p:nvPr>
            <p:ph type="pic" sz="quarter" idx="43"/>
          </p:nvPr>
        </p:nvSpPr>
        <p:spPr>
          <a:xfrm>
            <a:off x="7005776" y="3614425"/>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44" name="Tijdelijke aanduiding voor tekst 7"/>
          <p:cNvSpPr>
            <a:spLocks noGrp="1"/>
          </p:cNvSpPr>
          <p:nvPr>
            <p:ph type="body" sz="quarter" idx="44"/>
          </p:nvPr>
        </p:nvSpPr>
        <p:spPr>
          <a:xfrm>
            <a:off x="414360" y="5140088"/>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5" name="Tijdelijke aanduiding voor tekst 7"/>
          <p:cNvSpPr>
            <a:spLocks noGrp="1"/>
          </p:cNvSpPr>
          <p:nvPr>
            <p:ph type="body" sz="quarter" idx="45"/>
          </p:nvPr>
        </p:nvSpPr>
        <p:spPr>
          <a:xfrm>
            <a:off x="3582712" y="5140088"/>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6" name="Tijdelijke aanduiding voor tekst 7"/>
          <p:cNvSpPr>
            <a:spLocks noGrp="1"/>
          </p:cNvSpPr>
          <p:nvPr>
            <p:ph type="body" sz="quarter" idx="46"/>
          </p:nvPr>
        </p:nvSpPr>
        <p:spPr>
          <a:xfrm>
            <a:off x="6894848" y="5140088"/>
            <a:ext cx="1724607"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
        <p:nvSpPr>
          <p:cNvPr id="47" name="Tijdelijke aanduiding voor afbeelding 6"/>
          <p:cNvSpPr>
            <a:spLocks noGrp="1"/>
          </p:cNvSpPr>
          <p:nvPr>
            <p:ph type="pic" sz="quarter" idx="47"/>
          </p:nvPr>
        </p:nvSpPr>
        <p:spPr>
          <a:xfrm>
            <a:off x="10174128" y="3614607"/>
            <a:ext cx="1505082" cy="1504629"/>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400">
                <a:solidFill>
                  <a:schemeClr val="bg2"/>
                </a:solidFill>
              </a:defRPr>
            </a:lvl1pPr>
          </a:lstStyle>
          <a:p>
            <a:pPr lvl="0"/>
            <a:r>
              <a:rPr lang="en-US" noProof="0"/>
              <a:t>Click icon to add picture</a:t>
            </a:r>
            <a:endParaRPr lang="en-US" noProof="0" dirty="0"/>
          </a:p>
        </p:txBody>
      </p:sp>
      <p:sp>
        <p:nvSpPr>
          <p:cNvPr id="48" name="Tijdelijke aanduiding voor tekst 7"/>
          <p:cNvSpPr>
            <a:spLocks noGrp="1"/>
          </p:cNvSpPr>
          <p:nvPr>
            <p:ph type="body" sz="quarter" idx="48"/>
          </p:nvPr>
        </p:nvSpPr>
        <p:spPr>
          <a:xfrm>
            <a:off x="10063432" y="5140088"/>
            <a:ext cx="1724375" cy="377144"/>
          </a:xfrm>
        </p:spPr>
        <p:txBody>
          <a:bodyPr anchor="b"/>
          <a:lstStyle>
            <a:lvl1pPr algn="ctr">
              <a:defRPr sz="1600" baseline="0">
                <a:solidFill>
                  <a:schemeClr val="tx1">
                    <a:lumMod val="85000"/>
                    <a:lumOff val="15000"/>
                  </a:schemeClr>
                </a:solidFill>
              </a:defRPr>
            </a:lvl1pPr>
          </a:lstStyle>
          <a:p>
            <a:pPr lvl="0"/>
            <a:r>
              <a:rPr lang="en-US"/>
              <a:t>Click to edit Master text styles</a:t>
            </a:r>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0% picture">
    <p:spTree>
      <p:nvGrpSpPr>
        <p:cNvPr id="1" name=""/>
        <p:cNvGrpSpPr/>
        <p:nvPr/>
      </p:nvGrpSpPr>
      <p:grpSpPr>
        <a:xfrm>
          <a:off x="0" y="0"/>
          <a:ext cx="0" cy="0"/>
          <a:chOff x="0" y="0"/>
          <a:chExt cx="0" cy="0"/>
        </a:xfrm>
      </p:grpSpPr>
      <p:sp>
        <p:nvSpPr>
          <p:cNvPr id="6" name="Tijdelijke aanduiding voor afbeelding 2"/>
          <p:cNvSpPr>
            <a:spLocks noGrp="1"/>
          </p:cNvSpPr>
          <p:nvPr>
            <p:ph type="pic" idx="13"/>
          </p:nvPr>
        </p:nvSpPr>
        <p:spPr>
          <a:xfrm>
            <a:off x="0" y="1268760"/>
            <a:ext cx="12198351" cy="4789140"/>
          </a:xfrm>
          <a:prstGeom prst="rect">
            <a:avLst/>
          </a:prstGeom>
          <a:solidFill>
            <a:schemeClr val="bg1">
              <a:lumMod val="85000"/>
            </a:schemeClr>
          </a:solidFill>
        </p:spPr>
        <p:txBody>
          <a:bodyPr lIns="0" bIns="1260000" anchor="ctr">
            <a:normAutofit/>
          </a:bodyPr>
          <a:lstStyle>
            <a:lvl1pPr marL="0" indent="0" algn="ctr">
              <a:buNone/>
              <a:defRPr sz="16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kstvak 6"/>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a:solidFill>
                  <a:schemeClr val="tx2"/>
                </a:solidFill>
                <a:latin typeface="+mn-lt"/>
                <a:cs typeface="+mn-cs"/>
              </a:rPr>
              <a:t>100% picture</a:t>
            </a:r>
          </a:p>
        </p:txBody>
      </p:sp>
      <p:grpSp>
        <p:nvGrpSpPr>
          <p:cNvPr id="5" name="Instruction 9 test levels"/>
          <p:cNvGrpSpPr>
            <a:grpSpLocks/>
          </p:cNvGrpSpPr>
          <p:nvPr userDrawn="1"/>
        </p:nvGrpSpPr>
        <p:grpSpPr bwMode="auto">
          <a:xfrm>
            <a:off x="-2879725" y="-4763"/>
            <a:ext cx="2589212" cy="2713038"/>
            <a:chOff x="-2880382" y="-5444"/>
            <a:chExt cx="2589956" cy="2714364"/>
          </a:xfrm>
        </p:grpSpPr>
        <p:sp>
          <p:nvSpPr>
            <p:cNvPr id="7" name="Rechthoek 40"/>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8" name="Ovaal 41"/>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9" name="Ovaal 42"/>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0" name="Ovaal 43"/>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1"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2" name="Rechte verbindingslijn 54"/>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3" name="Rechte verbindingslijn 55"/>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4" name="Rechte verbindingslijn 56"/>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5" name="Groep 57"/>
            <p:cNvGrpSpPr>
              <a:grpSpLocks/>
            </p:cNvGrpSpPr>
            <p:nvPr userDrawn="1"/>
          </p:nvGrpSpPr>
          <p:grpSpPr bwMode="auto">
            <a:xfrm>
              <a:off x="-1967526" y="411247"/>
              <a:ext cx="409108" cy="427699"/>
              <a:chOff x="-1085063" y="758027"/>
              <a:chExt cx="633799" cy="622540"/>
            </a:xfrm>
          </p:grpSpPr>
          <p:sp>
            <p:nvSpPr>
              <p:cNvPr id="62" name="Afgeronde rechthoek 104"/>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3" name="Groep 105"/>
              <p:cNvGrpSpPr/>
              <p:nvPr userDrawn="1"/>
            </p:nvGrpSpPr>
            <p:grpSpPr>
              <a:xfrm>
                <a:off x="-977746" y="864082"/>
                <a:ext cx="419166" cy="410430"/>
                <a:chOff x="6366933" y="309013"/>
                <a:chExt cx="1901295" cy="1861668"/>
              </a:xfrm>
              <a:solidFill>
                <a:srgbClr val="000000"/>
              </a:solidFill>
            </p:grpSpPr>
            <p:sp>
              <p:nvSpPr>
                <p:cNvPr id="64" name="Rechthoek 106"/>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5" name="Rechthoek 107"/>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08"/>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09"/>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10"/>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11"/>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12"/>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13"/>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14"/>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15"/>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Vrije vorm 116"/>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6" name="Groep 58"/>
            <p:cNvGrpSpPr>
              <a:grpSpLocks/>
            </p:cNvGrpSpPr>
            <p:nvPr/>
          </p:nvGrpSpPr>
          <p:grpSpPr bwMode="auto">
            <a:xfrm>
              <a:off x="-2880382" y="802341"/>
              <a:ext cx="532929" cy="509563"/>
              <a:chOff x="-2880382" y="802341"/>
              <a:chExt cx="532929" cy="509563"/>
            </a:xfrm>
          </p:grpSpPr>
          <p:sp>
            <p:nvSpPr>
              <p:cNvPr id="40" name="Rechthoek 82"/>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1"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2"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3" name="Groep 85"/>
              <p:cNvGrpSpPr>
                <a:grpSpLocks/>
              </p:cNvGrpSpPr>
              <p:nvPr/>
            </p:nvGrpSpPr>
            <p:grpSpPr bwMode="auto">
              <a:xfrm>
                <a:off x="-2802433" y="1123442"/>
                <a:ext cx="132915" cy="104889"/>
                <a:chOff x="-2796392" y="1123442"/>
                <a:chExt cx="120832" cy="104889"/>
              </a:xfrm>
            </p:grpSpPr>
            <p:sp>
              <p:nvSpPr>
                <p:cNvPr id="57" name="Rechthoek 99"/>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00"/>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101"/>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02"/>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03"/>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4" name="Groep 86"/>
              <p:cNvGrpSpPr>
                <a:grpSpLocks/>
              </p:cNvGrpSpPr>
              <p:nvPr/>
            </p:nvGrpSpPr>
            <p:grpSpPr bwMode="auto">
              <a:xfrm>
                <a:off x="-2575435" y="1123442"/>
                <a:ext cx="133931" cy="104889"/>
                <a:chOff x="-2556734" y="1123442"/>
                <a:chExt cx="147324" cy="104889"/>
              </a:xfrm>
            </p:grpSpPr>
            <p:grpSp>
              <p:nvGrpSpPr>
                <p:cNvPr id="45" name="Groep 87"/>
                <p:cNvGrpSpPr>
                  <a:grpSpLocks/>
                </p:cNvGrpSpPr>
                <p:nvPr/>
              </p:nvGrpSpPr>
              <p:grpSpPr bwMode="auto">
                <a:xfrm>
                  <a:off x="-2556734" y="1123442"/>
                  <a:ext cx="68206" cy="104889"/>
                  <a:chOff x="-2796392" y="1123442"/>
                  <a:chExt cx="120832" cy="104889"/>
                </a:xfrm>
              </p:grpSpPr>
              <p:sp>
                <p:nvSpPr>
                  <p:cNvPr id="52" name="Rechthoek 94"/>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95"/>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96"/>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97"/>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98"/>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88"/>
                <p:cNvGrpSpPr>
                  <a:grpSpLocks/>
                </p:cNvGrpSpPr>
                <p:nvPr/>
              </p:nvGrpSpPr>
              <p:grpSpPr bwMode="auto">
                <a:xfrm>
                  <a:off x="-2477616" y="1123442"/>
                  <a:ext cx="68206" cy="104889"/>
                  <a:chOff x="-2796392" y="1123442"/>
                  <a:chExt cx="120832" cy="104889"/>
                </a:xfrm>
              </p:grpSpPr>
              <p:sp>
                <p:nvSpPr>
                  <p:cNvPr id="47" name="Rechthoek 89"/>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90"/>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91"/>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92"/>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93"/>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7" name="Groep 59"/>
            <p:cNvGrpSpPr>
              <a:grpSpLocks/>
            </p:cNvGrpSpPr>
            <p:nvPr userDrawn="1"/>
          </p:nvGrpSpPr>
          <p:grpSpPr bwMode="auto">
            <a:xfrm>
              <a:off x="-1967526" y="875670"/>
              <a:ext cx="413704" cy="427699"/>
              <a:chOff x="-1845083" y="758027"/>
              <a:chExt cx="633799" cy="622540"/>
            </a:xfrm>
          </p:grpSpPr>
          <p:sp>
            <p:nvSpPr>
              <p:cNvPr id="27" name="Afgeronde rechthoek 69"/>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28" name="Groep 70"/>
              <p:cNvGrpSpPr/>
              <p:nvPr userDrawn="1"/>
            </p:nvGrpSpPr>
            <p:grpSpPr>
              <a:xfrm>
                <a:off x="-1737766" y="864082"/>
                <a:ext cx="419166" cy="410430"/>
                <a:chOff x="3708400" y="309013"/>
                <a:chExt cx="1901295" cy="1861668"/>
              </a:xfrm>
              <a:solidFill>
                <a:srgbClr val="000000"/>
              </a:solidFill>
            </p:grpSpPr>
            <p:sp>
              <p:nvSpPr>
                <p:cNvPr id="29" name="Rechthoek 71"/>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0" name="Rechthoek 72"/>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1" name="Rechthoek 73"/>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74"/>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75"/>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76"/>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77"/>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78"/>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79"/>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80"/>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Vrije vorm 81"/>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18" name="Rechte verbindingslijn 60"/>
            <p:cNvCxnSpPr>
              <a:cxnSpLocks noChangeShapeType="1"/>
              <a:endCxn id="70"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19" name="Rechte verbindingslijn 61"/>
            <p:cNvCxnSpPr>
              <a:cxnSpLocks noChangeShapeType="1"/>
              <a:endCxn id="105" idx="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3" name="Groep 65"/>
            <p:cNvGrpSpPr>
              <a:grpSpLocks/>
            </p:cNvGrpSpPr>
            <p:nvPr/>
          </p:nvGrpSpPr>
          <p:grpSpPr bwMode="auto">
            <a:xfrm>
              <a:off x="-2880382" y="410556"/>
              <a:ext cx="528695" cy="344202"/>
              <a:chOff x="-2880382" y="410556"/>
              <a:chExt cx="528695" cy="344202"/>
            </a:xfrm>
          </p:grpSpPr>
          <p:sp>
            <p:nvSpPr>
              <p:cNvPr id="25" name="Afgeronde rechthoek 67"/>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Vrije vorm 68"/>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5" name="Instruction Image Cropping"/>
          <p:cNvGrpSpPr>
            <a:grpSpLocks/>
          </p:cNvGrpSpPr>
          <p:nvPr userDrawn="1"/>
        </p:nvGrpSpPr>
        <p:grpSpPr bwMode="auto">
          <a:xfrm>
            <a:off x="12345988" y="-4763"/>
            <a:ext cx="2733675" cy="6867526"/>
            <a:chOff x="12346582" y="-5444"/>
            <a:chExt cx="2733484" cy="6868888"/>
          </a:xfrm>
        </p:grpSpPr>
        <p:grpSp>
          <p:nvGrpSpPr>
            <p:cNvPr id="76" name="bijsnijden"/>
            <p:cNvGrpSpPr>
              <a:grpSpLocks/>
            </p:cNvGrpSpPr>
            <p:nvPr userDrawn="1"/>
          </p:nvGrpSpPr>
          <p:grpSpPr bwMode="auto">
            <a:xfrm>
              <a:off x="12346582" y="5717305"/>
              <a:ext cx="779464" cy="828260"/>
              <a:chOff x="13143038" y="5655940"/>
              <a:chExt cx="779464" cy="828260"/>
            </a:xfrm>
          </p:grpSpPr>
          <p:grpSp>
            <p:nvGrpSpPr>
              <p:cNvPr id="94" name="Groep 136"/>
              <p:cNvGrpSpPr>
                <a:grpSpLocks/>
              </p:cNvGrpSpPr>
              <p:nvPr userDrawn="1"/>
            </p:nvGrpSpPr>
            <p:grpSpPr bwMode="auto">
              <a:xfrm>
                <a:off x="13284702" y="5655940"/>
                <a:ext cx="518384" cy="468745"/>
                <a:chOff x="13352037" y="5715656"/>
                <a:chExt cx="383714" cy="346970"/>
              </a:xfrm>
            </p:grpSpPr>
            <p:sp>
              <p:nvSpPr>
                <p:cNvPr id="97" name="Rechthoek 139"/>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98" name="Afbeelding 140"/>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99" name="L-vorm 141"/>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00" name="L-vorm 142"/>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5"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96" name="Rechthoekige driehoek 138"/>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77" name="Rechthoek 119"/>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78"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79"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80" name="Ovaal 122"/>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1" name="Ovaal 123"/>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2" name="Rechte verbindingslijn 124"/>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3" name="Rechte verbindingslijn 125"/>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4" name="Rechte verbindingslijn 126"/>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85"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86"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87" name="Ovaal 129"/>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88" name="Rechte verbindingslijn 130"/>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89" name="Groep 131"/>
            <p:cNvGrpSpPr>
              <a:grpSpLocks/>
            </p:cNvGrpSpPr>
            <p:nvPr/>
          </p:nvGrpSpPr>
          <p:grpSpPr bwMode="auto">
            <a:xfrm>
              <a:off x="12483705" y="3745117"/>
              <a:ext cx="1114138" cy="297656"/>
              <a:chOff x="13560784" y="3471416"/>
              <a:chExt cx="1114138" cy="297656"/>
            </a:xfrm>
          </p:grpSpPr>
          <p:sp>
            <p:nvSpPr>
              <p:cNvPr id="90" name="Afgeronde rechthoek 132"/>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1"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2" name="Rechte verbindingslijn 134"/>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Gelijkbenige driehoek 135"/>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p>
            <a:r>
              <a:rPr lang="en-US"/>
              <a:t>Click to edit Master title style</a:t>
            </a:r>
            <a:endParaRPr lang="nl-NL"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4 pictures and 70% text">
    <p:spTree>
      <p:nvGrpSpPr>
        <p:cNvPr id="1" name=""/>
        <p:cNvGrpSpPr/>
        <p:nvPr/>
      </p:nvGrpSpPr>
      <p:grpSpPr>
        <a:xfrm>
          <a:off x="0" y="0"/>
          <a:ext cx="0" cy="0"/>
          <a:chOff x="0" y="0"/>
          <a:chExt cx="0" cy="0"/>
        </a:xfrm>
      </p:grpSpPr>
      <p:sp>
        <p:nvSpPr>
          <p:cNvPr id="15" name="Tekstvak 11"/>
          <p:cNvSpPr txBox="1"/>
          <p:nvPr userDrawn="1"/>
        </p:nvSpPr>
        <p:spPr>
          <a:xfrm>
            <a:off x="6454775" y="-635000"/>
            <a:ext cx="5743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4 pictures </a:t>
            </a:r>
            <a:r>
              <a:rPr lang="nl-NL" b="1" dirty="0" err="1">
                <a:solidFill>
                  <a:schemeClr val="tx2"/>
                </a:solidFill>
                <a:latin typeface="+mn-lt"/>
                <a:cs typeface="+mn-cs"/>
              </a:rPr>
              <a:t>and</a:t>
            </a:r>
            <a:r>
              <a:rPr lang="nl-NL" b="1" dirty="0">
                <a:solidFill>
                  <a:schemeClr val="tx2"/>
                </a:solidFill>
                <a:latin typeface="+mn-lt"/>
                <a:cs typeface="+mn-cs"/>
              </a:rPr>
              <a:t> 70%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16" name="Instruction 9 test levels"/>
          <p:cNvGrpSpPr>
            <a:grpSpLocks/>
          </p:cNvGrpSpPr>
          <p:nvPr userDrawn="1"/>
        </p:nvGrpSpPr>
        <p:grpSpPr bwMode="auto">
          <a:xfrm>
            <a:off x="-2879725" y="-4763"/>
            <a:ext cx="2589212" cy="2713038"/>
            <a:chOff x="-2880382" y="-5444"/>
            <a:chExt cx="2589956" cy="2714364"/>
          </a:xfrm>
        </p:grpSpPr>
        <p:sp>
          <p:nvSpPr>
            <p:cNvPr id="17" name="Rechthoek 26"/>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8" name="Ovaal 27"/>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19" name="Ovaal 28"/>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20" name="Ovaal 29"/>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21"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2" name="Rechte verbindingslijn 31"/>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3" name="Rechte verbindingslijn 32"/>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24" name="Rechte verbindingslijn 33"/>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25" name="Groep 34"/>
            <p:cNvGrpSpPr>
              <a:grpSpLocks/>
            </p:cNvGrpSpPr>
            <p:nvPr userDrawn="1"/>
          </p:nvGrpSpPr>
          <p:grpSpPr bwMode="auto">
            <a:xfrm>
              <a:off x="-1967526" y="411247"/>
              <a:ext cx="409108" cy="427699"/>
              <a:chOff x="-1085063" y="758027"/>
              <a:chExt cx="633799" cy="622540"/>
            </a:xfrm>
          </p:grpSpPr>
          <p:sp>
            <p:nvSpPr>
              <p:cNvPr id="83" name="Afgeronde rechthoek 102"/>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84" name="Groep 103"/>
              <p:cNvGrpSpPr/>
              <p:nvPr userDrawn="1"/>
            </p:nvGrpSpPr>
            <p:grpSpPr>
              <a:xfrm>
                <a:off x="-977746" y="864082"/>
                <a:ext cx="419166" cy="410430"/>
                <a:chOff x="6366933" y="309013"/>
                <a:chExt cx="1901295" cy="1861668"/>
              </a:xfrm>
              <a:solidFill>
                <a:srgbClr val="000000"/>
              </a:solidFill>
            </p:grpSpPr>
            <p:sp>
              <p:nvSpPr>
                <p:cNvPr id="85" name="Rechthoek 104"/>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6" name="Rechthoek 105"/>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7" name="Rechthoek 106"/>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07"/>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9" name="Rechthoek 108"/>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0" name="Rechthoek 109"/>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1" name="Rechthoek 110"/>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2" name="Rechthoek 111"/>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3" name="Rechthoek 112"/>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4" name="Rechthoek 113"/>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5" name="Vrije vorm 114"/>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26" name="Groep 35"/>
            <p:cNvGrpSpPr>
              <a:grpSpLocks/>
            </p:cNvGrpSpPr>
            <p:nvPr/>
          </p:nvGrpSpPr>
          <p:grpSpPr bwMode="auto">
            <a:xfrm>
              <a:off x="-2880382" y="802341"/>
              <a:ext cx="532929" cy="509563"/>
              <a:chOff x="-2880382" y="802341"/>
              <a:chExt cx="532929" cy="509563"/>
            </a:xfrm>
          </p:grpSpPr>
          <p:sp>
            <p:nvSpPr>
              <p:cNvPr id="60" name="Rechthoek 69"/>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1"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62"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63" name="Groep 83"/>
              <p:cNvGrpSpPr>
                <a:grpSpLocks/>
              </p:cNvGrpSpPr>
              <p:nvPr/>
            </p:nvGrpSpPr>
            <p:grpSpPr bwMode="auto">
              <a:xfrm>
                <a:off x="-2802433" y="1123442"/>
                <a:ext cx="132915" cy="104889"/>
                <a:chOff x="-2796392" y="1123442"/>
                <a:chExt cx="120832" cy="104889"/>
              </a:xfrm>
            </p:grpSpPr>
            <p:sp>
              <p:nvSpPr>
                <p:cNvPr id="78" name="Rechthoek 97"/>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9" name="Rechthoek 98"/>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0" name="Rechthoek 99"/>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1" name="Rechthoek 100"/>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2" name="Rechthoek 101"/>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4" name="Groep 84"/>
              <p:cNvGrpSpPr>
                <a:grpSpLocks/>
              </p:cNvGrpSpPr>
              <p:nvPr/>
            </p:nvGrpSpPr>
            <p:grpSpPr bwMode="auto">
              <a:xfrm>
                <a:off x="-2575435" y="1123442"/>
                <a:ext cx="133931" cy="104889"/>
                <a:chOff x="-2556734" y="1123442"/>
                <a:chExt cx="147324" cy="104889"/>
              </a:xfrm>
            </p:grpSpPr>
            <p:grpSp>
              <p:nvGrpSpPr>
                <p:cNvPr id="65" name="Groep 85"/>
                <p:cNvGrpSpPr>
                  <a:grpSpLocks/>
                </p:cNvGrpSpPr>
                <p:nvPr/>
              </p:nvGrpSpPr>
              <p:grpSpPr bwMode="auto">
                <a:xfrm>
                  <a:off x="-2556734" y="1123442"/>
                  <a:ext cx="68206" cy="104889"/>
                  <a:chOff x="-2796392" y="1123442"/>
                  <a:chExt cx="120832" cy="104889"/>
                </a:xfrm>
              </p:grpSpPr>
              <p:sp>
                <p:nvSpPr>
                  <p:cNvPr id="72" name="Rechthoek 92"/>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93"/>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94"/>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95"/>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7" name="Rechthoek 96"/>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6" name="Groep 86"/>
                <p:cNvGrpSpPr>
                  <a:grpSpLocks/>
                </p:cNvGrpSpPr>
                <p:nvPr/>
              </p:nvGrpSpPr>
              <p:grpSpPr bwMode="auto">
                <a:xfrm>
                  <a:off x="-2477616" y="1123442"/>
                  <a:ext cx="68206" cy="104889"/>
                  <a:chOff x="-2796392" y="1123442"/>
                  <a:chExt cx="120832" cy="104889"/>
                </a:xfrm>
              </p:grpSpPr>
              <p:sp>
                <p:nvSpPr>
                  <p:cNvPr id="67" name="Rechthoek 87"/>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88"/>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89"/>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90"/>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91"/>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27" name="Groep 36"/>
            <p:cNvGrpSpPr>
              <a:grpSpLocks/>
            </p:cNvGrpSpPr>
            <p:nvPr userDrawn="1"/>
          </p:nvGrpSpPr>
          <p:grpSpPr bwMode="auto">
            <a:xfrm>
              <a:off x="-1967526" y="875670"/>
              <a:ext cx="413704" cy="427699"/>
              <a:chOff x="-1845083" y="758027"/>
              <a:chExt cx="633799" cy="622540"/>
            </a:xfrm>
          </p:grpSpPr>
          <p:sp>
            <p:nvSpPr>
              <p:cNvPr id="37" name="Afgeronde rechthoek 46"/>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38" name="Groep 57"/>
              <p:cNvGrpSpPr/>
              <p:nvPr userDrawn="1"/>
            </p:nvGrpSpPr>
            <p:grpSpPr>
              <a:xfrm>
                <a:off x="-1737766" y="864082"/>
                <a:ext cx="419166" cy="410430"/>
                <a:chOff x="3708400" y="309013"/>
                <a:chExt cx="1901295" cy="1861668"/>
              </a:xfrm>
              <a:solidFill>
                <a:srgbClr val="000000"/>
              </a:solidFill>
            </p:grpSpPr>
            <p:sp>
              <p:nvSpPr>
                <p:cNvPr id="39" name="Rechthoek 58"/>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0" name="Rechthoek 59"/>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1" name="Rechthoek 60"/>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2" name="Rechthoek 61"/>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3" name="Rechthoek 62"/>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4" name="Rechthoek 63"/>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5" name="Rechthoek 64"/>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6" name="Rechthoek 65"/>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7" name="Rechthoek 66"/>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67"/>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Vrije vorm 68"/>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28" name="Rechte verbindingslijn 37"/>
            <p:cNvCxnSpPr>
              <a:cxnSpLocks noChangeShapeType="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29" name="Rechte verbindingslijn 38"/>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3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3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3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33" name="Groep 42"/>
            <p:cNvGrpSpPr>
              <a:grpSpLocks/>
            </p:cNvGrpSpPr>
            <p:nvPr/>
          </p:nvGrpSpPr>
          <p:grpSpPr bwMode="auto">
            <a:xfrm>
              <a:off x="-2880382" y="410556"/>
              <a:ext cx="528695" cy="344202"/>
              <a:chOff x="-2880382" y="410556"/>
              <a:chExt cx="528695" cy="344202"/>
            </a:xfrm>
          </p:grpSpPr>
          <p:sp>
            <p:nvSpPr>
              <p:cNvPr id="35" name="Afgeronde rechthoek 44"/>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Vrije vorm 45"/>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3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96" name="Instruction Image Cropping"/>
          <p:cNvGrpSpPr>
            <a:grpSpLocks/>
          </p:cNvGrpSpPr>
          <p:nvPr userDrawn="1"/>
        </p:nvGrpSpPr>
        <p:grpSpPr bwMode="auto">
          <a:xfrm>
            <a:off x="12345988" y="-4763"/>
            <a:ext cx="2733675" cy="6867526"/>
            <a:chOff x="12346582" y="-5444"/>
            <a:chExt cx="2733484" cy="6868888"/>
          </a:xfrm>
        </p:grpSpPr>
        <p:grpSp>
          <p:nvGrpSpPr>
            <p:cNvPr id="97" name="bijsnijden"/>
            <p:cNvGrpSpPr>
              <a:grpSpLocks/>
            </p:cNvGrpSpPr>
            <p:nvPr userDrawn="1"/>
          </p:nvGrpSpPr>
          <p:grpSpPr bwMode="auto">
            <a:xfrm>
              <a:off x="12346582" y="5717305"/>
              <a:ext cx="779464" cy="828260"/>
              <a:chOff x="13143038" y="5655940"/>
              <a:chExt cx="779464" cy="828260"/>
            </a:xfrm>
          </p:grpSpPr>
          <p:grpSp>
            <p:nvGrpSpPr>
              <p:cNvPr id="115" name="Groep 134"/>
              <p:cNvGrpSpPr>
                <a:grpSpLocks/>
              </p:cNvGrpSpPr>
              <p:nvPr userDrawn="1"/>
            </p:nvGrpSpPr>
            <p:grpSpPr bwMode="auto">
              <a:xfrm>
                <a:off x="13284702" y="5655940"/>
                <a:ext cx="518384" cy="468745"/>
                <a:chOff x="13352037" y="5715656"/>
                <a:chExt cx="383714" cy="346970"/>
              </a:xfrm>
            </p:grpSpPr>
            <p:sp>
              <p:nvSpPr>
                <p:cNvPr id="118" name="Rechthoek 137"/>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19" name="Afbeelding 138"/>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20" name="L-vorm 139"/>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21" name="L-vorm 140"/>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16"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17" name="Rechthoekige driehoek 136"/>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8" name="Rechthoek 117"/>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99"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100"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101" name="Ovaal 120"/>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02" name="Ovaal 121"/>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03" name="Rechte verbindingslijn 122"/>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04" name="Rechte verbindingslijn 123"/>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05" name="Rechte verbindingslijn 124"/>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06"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07"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08" name="Ovaal 127"/>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09" name="Rechte verbindingslijn 128"/>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10" name="Groep 129"/>
            <p:cNvGrpSpPr>
              <a:grpSpLocks/>
            </p:cNvGrpSpPr>
            <p:nvPr/>
          </p:nvGrpSpPr>
          <p:grpSpPr bwMode="auto">
            <a:xfrm>
              <a:off x="12483705" y="3745117"/>
              <a:ext cx="1114138" cy="297656"/>
              <a:chOff x="13560784" y="3471416"/>
              <a:chExt cx="1114138" cy="297656"/>
            </a:xfrm>
          </p:grpSpPr>
          <p:sp>
            <p:nvSpPr>
              <p:cNvPr id="111" name="Afgeronde rechthoek 130"/>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13" name="Rechte verbindingslijn 132"/>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Gelijkbenige driehoek 133"/>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131" name="WAASJE"/>
          <p:cNvSpPr/>
          <p:nvPr userDrawn="1"/>
        </p:nvSpPr>
        <p:spPr>
          <a:xfrm>
            <a:off x="7660710" y="0"/>
            <a:ext cx="2254889" cy="6057900"/>
          </a:xfrm>
          <a:prstGeom prst="rect">
            <a:avLst/>
          </a:prstGeom>
          <a:gradFill flip="none" rotWithShape="1">
            <a:gsLst>
              <a:gs pos="8000">
                <a:schemeClr val="bg1"/>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 name="Titel 1"/>
          <p:cNvSpPr>
            <a:spLocks noGrp="1"/>
          </p:cNvSpPr>
          <p:nvPr>
            <p:ph type="title"/>
          </p:nvPr>
        </p:nvSpPr>
        <p:spPr/>
        <p:txBody>
          <a:bodyPr/>
          <a:lstStyle/>
          <a:p>
            <a:r>
              <a:rPr lang="en-US"/>
              <a:t>Click to edit Master title style</a:t>
            </a:r>
            <a:endParaRPr lang="nl-NL" dirty="0"/>
          </a:p>
        </p:txBody>
      </p:sp>
      <p:sp>
        <p:nvSpPr>
          <p:cNvPr id="48" name="Tijdelijke aanduiding voor afbeelding 6"/>
          <p:cNvSpPr>
            <a:spLocks noGrp="1"/>
          </p:cNvSpPr>
          <p:nvPr>
            <p:ph type="pic" sz="quarter" idx="27"/>
          </p:nvPr>
        </p:nvSpPr>
        <p:spPr>
          <a:xfrm>
            <a:off x="842591" y="1789476"/>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49" name="Tijdelijke aanduiding voor afbeelding 6"/>
          <p:cNvSpPr>
            <a:spLocks noGrp="1"/>
          </p:cNvSpPr>
          <p:nvPr>
            <p:ph type="pic" sz="quarter" idx="28"/>
          </p:nvPr>
        </p:nvSpPr>
        <p:spPr>
          <a:xfrm>
            <a:off x="2588088" y="1790441"/>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0" name="Tijdelijke aanduiding voor afbeelding 6"/>
          <p:cNvSpPr>
            <a:spLocks noGrp="1"/>
          </p:cNvSpPr>
          <p:nvPr>
            <p:ph type="pic" sz="quarter" idx="29"/>
          </p:nvPr>
        </p:nvSpPr>
        <p:spPr>
          <a:xfrm>
            <a:off x="4316280" y="1785343"/>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1" name="Tijdelijke aanduiding voor tekst 7"/>
          <p:cNvSpPr>
            <a:spLocks noGrp="1"/>
          </p:cNvSpPr>
          <p:nvPr>
            <p:ph type="body" sz="quarter" idx="36"/>
          </p:nvPr>
        </p:nvSpPr>
        <p:spPr>
          <a:xfrm>
            <a:off x="482551" y="1381712"/>
            <a:ext cx="178279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2" name="Tijdelijke aanduiding voor tekst 7"/>
          <p:cNvSpPr>
            <a:spLocks noGrp="1"/>
          </p:cNvSpPr>
          <p:nvPr>
            <p:ph type="body" sz="quarter" idx="37"/>
          </p:nvPr>
        </p:nvSpPr>
        <p:spPr>
          <a:xfrm>
            <a:off x="2230406" y="1381712"/>
            <a:ext cx="178279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3" name="Tijdelijke aanduiding voor tekst 7"/>
          <p:cNvSpPr>
            <a:spLocks noGrp="1"/>
          </p:cNvSpPr>
          <p:nvPr>
            <p:ph type="body" sz="quarter" idx="38"/>
          </p:nvPr>
        </p:nvSpPr>
        <p:spPr>
          <a:xfrm>
            <a:off x="3958577" y="1381712"/>
            <a:ext cx="178303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4" name="Tijdelijke aanduiding voor afbeelding 6"/>
          <p:cNvSpPr>
            <a:spLocks noGrp="1"/>
          </p:cNvSpPr>
          <p:nvPr>
            <p:ph type="pic" sz="quarter" idx="40"/>
          </p:nvPr>
        </p:nvSpPr>
        <p:spPr>
          <a:xfrm>
            <a:off x="6044472" y="1785343"/>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5" name="Tijdelijke aanduiding voor tekst 7"/>
          <p:cNvSpPr>
            <a:spLocks noGrp="1"/>
          </p:cNvSpPr>
          <p:nvPr>
            <p:ph type="body" sz="quarter" idx="41"/>
          </p:nvPr>
        </p:nvSpPr>
        <p:spPr>
          <a:xfrm>
            <a:off x="5687001" y="1381712"/>
            <a:ext cx="178303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6" name="Tijdelijke aanduiding voor verticale tekst 2"/>
          <p:cNvSpPr>
            <a:spLocks noGrp="1"/>
          </p:cNvSpPr>
          <p:nvPr>
            <p:ph type="body" orient="vert" idx="42"/>
          </p:nvPr>
        </p:nvSpPr>
        <p:spPr>
          <a:xfrm>
            <a:off x="482551"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57" name="Tijdelijke aanduiding voor verticale tekst 2"/>
          <p:cNvSpPr>
            <a:spLocks noGrp="1"/>
          </p:cNvSpPr>
          <p:nvPr>
            <p:ph type="body" orient="vert" idx="43"/>
          </p:nvPr>
        </p:nvSpPr>
        <p:spPr>
          <a:xfrm>
            <a:off x="482551"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74" name="Tijdelijke aanduiding voor verticale tekst 2"/>
          <p:cNvSpPr>
            <a:spLocks noGrp="1"/>
          </p:cNvSpPr>
          <p:nvPr>
            <p:ph type="body" orient="vert" idx="39" hasCustomPrompt="1"/>
          </p:nvPr>
        </p:nvSpPr>
        <p:spPr>
          <a:xfrm>
            <a:off x="7772664" y="1378560"/>
            <a:ext cx="3893860" cy="4354696"/>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51" name="Tijdelijke aanduiding voor verticale tekst 2"/>
          <p:cNvSpPr>
            <a:spLocks noGrp="1"/>
          </p:cNvSpPr>
          <p:nvPr>
            <p:ph type="body" orient="vert" idx="1" hasCustomPrompt="1"/>
          </p:nvPr>
        </p:nvSpPr>
        <p:spPr>
          <a:xfrm>
            <a:off x="482551" y="3212976"/>
            <a:ext cx="6778584" cy="1409556"/>
          </a:xfrm>
        </p:spPr>
        <p:txBody>
          <a:bodyPr/>
          <a:lstStyle>
            <a:lvl1pPr>
              <a:defRPr baseline="0"/>
            </a:lvl1pPr>
            <a:lvl9pPr marL="266700" indent="0">
              <a:buNone/>
              <a:defRPr/>
            </a:lvl9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5 pictures and 30% text">
    <p:spTree>
      <p:nvGrpSpPr>
        <p:cNvPr id="1" name=""/>
        <p:cNvGrpSpPr/>
        <p:nvPr/>
      </p:nvGrpSpPr>
      <p:grpSpPr>
        <a:xfrm>
          <a:off x="0" y="0"/>
          <a:ext cx="0" cy="0"/>
          <a:chOff x="0" y="0"/>
          <a:chExt cx="0" cy="0"/>
        </a:xfrm>
      </p:grpSpPr>
      <p:sp>
        <p:nvSpPr>
          <p:cNvPr id="25" name="Tijdelijke aanduiding voor afbeelding 2"/>
          <p:cNvSpPr>
            <a:spLocks noGrp="1"/>
          </p:cNvSpPr>
          <p:nvPr>
            <p:ph type="pic" idx="13"/>
          </p:nvPr>
        </p:nvSpPr>
        <p:spPr>
          <a:xfrm>
            <a:off x="7661231" y="0"/>
            <a:ext cx="4537120" cy="6057900"/>
          </a:xfrm>
          <a:prstGeom prst="rect">
            <a:avLst/>
          </a:prstGeom>
          <a:solidFill>
            <a:schemeClr val="bg1">
              <a:lumMod val="85000"/>
            </a:schemeClr>
          </a:solidFill>
        </p:spPr>
        <p:txBody>
          <a:bodyPr bIns="1260000" anchor="ctr">
            <a:normAutofit/>
          </a:bodyPr>
          <a:lstStyle>
            <a:lvl1pPr marL="0" indent="0" algn="ctr">
              <a:buNone/>
              <a:defRPr sz="16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16" name="Tekstvak 11"/>
          <p:cNvSpPr txBox="1"/>
          <p:nvPr userDrawn="1"/>
        </p:nvSpPr>
        <p:spPr>
          <a:xfrm>
            <a:off x="6454775" y="-635000"/>
            <a:ext cx="5743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5 pictures </a:t>
            </a:r>
            <a:r>
              <a:rPr lang="nl-NL" b="1" dirty="0" err="1">
                <a:solidFill>
                  <a:schemeClr val="tx2"/>
                </a:solidFill>
                <a:latin typeface="+mn-lt"/>
                <a:cs typeface="+mn-cs"/>
              </a:rPr>
              <a:t>and</a:t>
            </a:r>
            <a:r>
              <a:rPr lang="nl-NL" b="1" dirty="0">
                <a:solidFill>
                  <a:schemeClr val="tx2"/>
                </a:solidFill>
                <a:latin typeface="+mn-lt"/>
                <a:cs typeface="+mn-cs"/>
              </a:rPr>
              <a:t> 30%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17" name="Instruction 9 test levels"/>
          <p:cNvGrpSpPr>
            <a:grpSpLocks/>
          </p:cNvGrpSpPr>
          <p:nvPr userDrawn="1"/>
        </p:nvGrpSpPr>
        <p:grpSpPr bwMode="auto">
          <a:xfrm>
            <a:off x="-2879725" y="-4763"/>
            <a:ext cx="2589212" cy="2713038"/>
            <a:chOff x="-2880382" y="-5444"/>
            <a:chExt cx="2589956" cy="2714364"/>
          </a:xfrm>
        </p:grpSpPr>
        <p:sp>
          <p:nvSpPr>
            <p:cNvPr id="18" name="Rechthoek 28"/>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9" name="Ovaal 29"/>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20" name="Ovaal 30"/>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21" name="Ovaal 31"/>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22"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3" name="Rechte verbindingslijn 33"/>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4" name="Rechte verbindingslijn 34"/>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26" name="Rechte verbindingslijn 3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27" name="Groep 36"/>
            <p:cNvGrpSpPr>
              <a:grpSpLocks/>
            </p:cNvGrpSpPr>
            <p:nvPr userDrawn="1"/>
          </p:nvGrpSpPr>
          <p:grpSpPr bwMode="auto">
            <a:xfrm>
              <a:off x="-1967526" y="411247"/>
              <a:ext cx="409108" cy="427699"/>
              <a:chOff x="-1085063" y="758027"/>
              <a:chExt cx="633799" cy="622540"/>
            </a:xfrm>
          </p:grpSpPr>
          <p:sp>
            <p:nvSpPr>
              <p:cNvPr id="84" name="Afgeronde rechthoek 103"/>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85" name="Groep 104"/>
              <p:cNvGrpSpPr/>
              <p:nvPr userDrawn="1"/>
            </p:nvGrpSpPr>
            <p:grpSpPr>
              <a:xfrm>
                <a:off x="-977746" y="864082"/>
                <a:ext cx="419166" cy="410430"/>
                <a:chOff x="6366933" y="309013"/>
                <a:chExt cx="1901295" cy="1861668"/>
              </a:xfrm>
              <a:solidFill>
                <a:srgbClr val="000000"/>
              </a:solidFill>
            </p:grpSpPr>
            <p:sp>
              <p:nvSpPr>
                <p:cNvPr id="86" name="Rechthoek 105"/>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7" name="Rechthoek 106"/>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07"/>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9" name="Rechthoek 108"/>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0" name="Rechthoek 109"/>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1" name="Rechthoek 110"/>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2" name="Rechthoek 111"/>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3" name="Rechthoek 112"/>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4" name="Rechthoek 113"/>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5" name="Rechthoek 114"/>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6" name="Vrije vorm 115"/>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28" name="Groep 37"/>
            <p:cNvGrpSpPr>
              <a:grpSpLocks/>
            </p:cNvGrpSpPr>
            <p:nvPr/>
          </p:nvGrpSpPr>
          <p:grpSpPr bwMode="auto">
            <a:xfrm>
              <a:off x="-2880382" y="802341"/>
              <a:ext cx="532929" cy="509563"/>
              <a:chOff x="-2880382" y="802341"/>
              <a:chExt cx="532929" cy="509563"/>
            </a:xfrm>
          </p:grpSpPr>
          <p:sp>
            <p:nvSpPr>
              <p:cNvPr id="62" name="Rechthoek 71"/>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3"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64"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65" name="Groep 84"/>
              <p:cNvGrpSpPr>
                <a:grpSpLocks/>
              </p:cNvGrpSpPr>
              <p:nvPr/>
            </p:nvGrpSpPr>
            <p:grpSpPr bwMode="auto">
              <a:xfrm>
                <a:off x="-2802433" y="1123442"/>
                <a:ext cx="132915" cy="104889"/>
                <a:chOff x="-2796392" y="1123442"/>
                <a:chExt cx="120832" cy="104889"/>
              </a:xfrm>
            </p:grpSpPr>
            <p:sp>
              <p:nvSpPr>
                <p:cNvPr id="79" name="Rechthoek 98"/>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0" name="Rechthoek 99"/>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1" name="Rechthoek 100"/>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2" name="Rechthoek 101"/>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3" name="Rechthoek 102"/>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6" name="Groep 85"/>
              <p:cNvGrpSpPr>
                <a:grpSpLocks/>
              </p:cNvGrpSpPr>
              <p:nvPr/>
            </p:nvGrpSpPr>
            <p:grpSpPr bwMode="auto">
              <a:xfrm>
                <a:off x="-2575435" y="1123442"/>
                <a:ext cx="133931" cy="104889"/>
                <a:chOff x="-2556734" y="1123442"/>
                <a:chExt cx="147324" cy="104889"/>
              </a:xfrm>
            </p:grpSpPr>
            <p:grpSp>
              <p:nvGrpSpPr>
                <p:cNvPr id="67" name="Groep 86"/>
                <p:cNvGrpSpPr>
                  <a:grpSpLocks/>
                </p:cNvGrpSpPr>
                <p:nvPr/>
              </p:nvGrpSpPr>
              <p:grpSpPr bwMode="auto">
                <a:xfrm>
                  <a:off x="-2556734" y="1123442"/>
                  <a:ext cx="68206" cy="104889"/>
                  <a:chOff x="-2796392" y="1123442"/>
                  <a:chExt cx="120832" cy="104889"/>
                </a:xfrm>
              </p:grpSpPr>
              <p:sp>
                <p:nvSpPr>
                  <p:cNvPr id="74" name="Rechthoek 93"/>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94"/>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95"/>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7" name="Rechthoek 96"/>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8" name="Rechthoek 97"/>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8" name="Groep 87"/>
                <p:cNvGrpSpPr>
                  <a:grpSpLocks/>
                </p:cNvGrpSpPr>
                <p:nvPr/>
              </p:nvGrpSpPr>
              <p:grpSpPr bwMode="auto">
                <a:xfrm>
                  <a:off x="-2477616" y="1123442"/>
                  <a:ext cx="68206" cy="104889"/>
                  <a:chOff x="-2796392" y="1123442"/>
                  <a:chExt cx="120832" cy="104889"/>
                </a:xfrm>
              </p:grpSpPr>
              <p:sp>
                <p:nvSpPr>
                  <p:cNvPr id="69" name="Rechthoek 88"/>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89"/>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90"/>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91"/>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92"/>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29" name="Groep 38"/>
            <p:cNvGrpSpPr>
              <a:grpSpLocks/>
            </p:cNvGrpSpPr>
            <p:nvPr userDrawn="1"/>
          </p:nvGrpSpPr>
          <p:grpSpPr bwMode="auto">
            <a:xfrm>
              <a:off x="-1967526" y="875670"/>
              <a:ext cx="413704" cy="427699"/>
              <a:chOff x="-1845083" y="758027"/>
              <a:chExt cx="633799" cy="622540"/>
            </a:xfrm>
          </p:grpSpPr>
          <p:sp>
            <p:nvSpPr>
              <p:cNvPr id="39" name="Afgeronde rechthoek 58"/>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40" name="Groep 59"/>
              <p:cNvGrpSpPr/>
              <p:nvPr userDrawn="1"/>
            </p:nvGrpSpPr>
            <p:grpSpPr>
              <a:xfrm>
                <a:off x="-1737766" y="864082"/>
                <a:ext cx="419166" cy="410430"/>
                <a:chOff x="3708400" y="309013"/>
                <a:chExt cx="1901295" cy="1861668"/>
              </a:xfrm>
              <a:solidFill>
                <a:srgbClr val="000000"/>
              </a:solidFill>
            </p:grpSpPr>
            <p:sp>
              <p:nvSpPr>
                <p:cNvPr id="41" name="Rechthoek 60"/>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2" name="Rechthoek 61"/>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3" name="Rechthoek 62"/>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4" name="Rechthoek 63"/>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5" name="Rechthoek 64"/>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6" name="Rechthoek 65"/>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7" name="Rechthoek 66"/>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67"/>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68"/>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69"/>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Vrije vorm 70"/>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30" name="Rechte verbindingslijn 39"/>
            <p:cNvCxnSpPr>
              <a:cxnSpLocks noChangeShapeType="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31" name="Rechte verbindingslijn 4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32"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33"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34"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35" name="Groep 44"/>
            <p:cNvGrpSpPr>
              <a:grpSpLocks/>
            </p:cNvGrpSpPr>
            <p:nvPr/>
          </p:nvGrpSpPr>
          <p:grpSpPr bwMode="auto">
            <a:xfrm>
              <a:off x="-2880382" y="410556"/>
              <a:ext cx="528695" cy="344202"/>
              <a:chOff x="-2880382" y="410556"/>
              <a:chExt cx="528695" cy="344202"/>
            </a:xfrm>
          </p:grpSpPr>
          <p:sp>
            <p:nvSpPr>
              <p:cNvPr id="37" name="Afgeronde rechthoek 46"/>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Vrije vorm 57"/>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36"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97" name="Instruction Image Cropping"/>
          <p:cNvGrpSpPr>
            <a:grpSpLocks/>
          </p:cNvGrpSpPr>
          <p:nvPr userDrawn="1"/>
        </p:nvGrpSpPr>
        <p:grpSpPr bwMode="auto">
          <a:xfrm>
            <a:off x="12345988" y="-4763"/>
            <a:ext cx="2733675" cy="6867526"/>
            <a:chOff x="12346582" y="-5444"/>
            <a:chExt cx="2733484" cy="6868888"/>
          </a:xfrm>
        </p:grpSpPr>
        <p:grpSp>
          <p:nvGrpSpPr>
            <p:cNvPr id="98" name="bijsnijden"/>
            <p:cNvGrpSpPr>
              <a:grpSpLocks/>
            </p:cNvGrpSpPr>
            <p:nvPr userDrawn="1"/>
          </p:nvGrpSpPr>
          <p:grpSpPr bwMode="auto">
            <a:xfrm>
              <a:off x="12346582" y="5717305"/>
              <a:ext cx="779464" cy="828260"/>
              <a:chOff x="13143038" y="5655940"/>
              <a:chExt cx="779464" cy="828260"/>
            </a:xfrm>
          </p:grpSpPr>
          <p:grpSp>
            <p:nvGrpSpPr>
              <p:cNvPr id="116" name="Groep 135"/>
              <p:cNvGrpSpPr>
                <a:grpSpLocks/>
              </p:cNvGrpSpPr>
              <p:nvPr userDrawn="1"/>
            </p:nvGrpSpPr>
            <p:grpSpPr bwMode="auto">
              <a:xfrm>
                <a:off x="13284702" y="5655940"/>
                <a:ext cx="518384" cy="468745"/>
                <a:chOff x="13352037" y="5715656"/>
                <a:chExt cx="383714" cy="346970"/>
              </a:xfrm>
            </p:grpSpPr>
            <p:sp>
              <p:nvSpPr>
                <p:cNvPr id="119" name="Rechthoek 138"/>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20" name="Afbeelding 139"/>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21" name="L-vorm 140"/>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22" name="L-vorm 141"/>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17"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18" name="Rechthoekige driehoek 137"/>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9" name="Rechthoek 118"/>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100"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101"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102" name="Ovaal 121"/>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03" name="Ovaal 122"/>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04" name="Rechte verbindingslijn 123"/>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05" name="Rechte verbindingslijn 124"/>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06" name="Rechte verbindingslijn 125"/>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07"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08"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09" name="Ovaal 128"/>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10" name="Rechte verbindingslijn 129"/>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11" name="Groep 130"/>
            <p:cNvGrpSpPr>
              <a:grpSpLocks/>
            </p:cNvGrpSpPr>
            <p:nvPr/>
          </p:nvGrpSpPr>
          <p:grpSpPr bwMode="auto">
            <a:xfrm>
              <a:off x="12483705" y="3745117"/>
              <a:ext cx="1114138" cy="297656"/>
              <a:chOff x="13560784" y="3471416"/>
              <a:chExt cx="1114138" cy="297656"/>
            </a:xfrm>
          </p:grpSpPr>
          <p:sp>
            <p:nvSpPr>
              <p:cNvPr id="112" name="Afgeronde rechthoek 131"/>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14" name="Rechte verbindingslijn 133"/>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Gelijkbenige driehoek 134"/>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p>
            <a:r>
              <a:rPr lang="en-US"/>
              <a:t>Click to edit Master title style</a:t>
            </a:r>
            <a:endParaRPr lang="nl-NL" dirty="0"/>
          </a:p>
        </p:txBody>
      </p:sp>
      <p:sp>
        <p:nvSpPr>
          <p:cNvPr id="48" name="Tijdelijke aanduiding voor afbeelding 6"/>
          <p:cNvSpPr>
            <a:spLocks noGrp="1"/>
          </p:cNvSpPr>
          <p:nvPr>
            <p:ph type="pic" sz="quarter" idx="27"/>
          </p:nvPr>
        </p:nvSpPr>
        <p:spPr>
          <a:xfrm>
            <a:off x="842591" y="1789476"/>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49" name="Tijdelijke aanduiding voor afbeelding 6"/>
          <p:cNvSpPr>
            <a:spLocks noGrp="1"/>
          </p:cNvSpPr>
          <p:nvPr>
            <p:ph type="pic" sz="quarter" idx="28"/>
          </p:nvPr>
        </p:nvSpPr>
        <p:spPr>
          <a:xfrm>
            <a:off x="2588088" y="1790441"/>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0" name="Tijdelijke aanduiding voor afbeelding 6"/>
          <p:cNvSpPr>
            <a:spLocks noGrp="1"/>
          </p:cNvSpPr>
          <p:nvPr>
            <p:ph type="pic" sz="quarter" idx="29"/>
          </p:nvPr>
        </p:nvSpPr>
        <p:spPr>
          <a:xfrm>
            <a:off x="4316280" y="1785343"/>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1" name="Tijdelijke aanduiding voor tekst 7"/>
          <p:cNvSpPr>
            <a:spLocks noGrp="1"/>
          </p:cNvSpPr>
          <p:nvPr>
            <p:ph type="body" sz="quarter" idx="36"/>
          </p:nvPr>
        </p:nvSpPr>
        <p:spPr>
          <a:xfrm>
            <a:off x="482551" y="1381712"/>
            <a:ext cx="178279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2" name="Tijdelijke aanduiding voor tekst 7"/>
          <p:cNvSpPr>
            <a:spLocks noGrp="1"/>
          </p:cNvSpPr>
          <p:nvPr>
            <p:ph type="body" sz="quarter" idx="37"/>
          </p:nvPr>
        </p:nvSpPr>
        <p:spPr>
          <a:xfrm>
            <a:off x="2230406" y="1381712"/>
            <a:ext cx="178279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3" name="Tijdelijke aanduiding voor tekst 7"/>
          <p:cNvSpPr>
            <a:spLocks noGrp="1"/>
          </p:cNvSpPr>
          <p:nvPr>
            <p:ph type="body" sz="quarter" idx="38"/>
          </p:nvPr>
        </p:nvSpPr>
        <p:spPr>
          <a:xfrm>
            <a:off x="3958577" y="1381712"/>
            <a:ext cx="178303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4" name="Tijdelijke aanduiding voor afbeelding 6"/>
          <p:cNvSpPr>
            <a:spLocks noGrp="1"/>
          </p:cNvSpPr>
          <p:nvPr>
            <p:ph type="pic" sz="quarter" idx="40"/>
          </p:nvPr>
        </p:nvSpPr>
        <p:spPr>
          <a:xfrm>
            <a:off x="6044472" y="1785343"/>
            <a:ext cx="1062815" cy="106249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000">
                <a:solidFill>
                  <a:schemeClr val="bg2"/>
                </a:solidFill>
              </a:defRPr>
            </a:lvl1pPr>
          </a:lstStyle>
          <a:p>
            <a:pPr lvl="0"/>
            <a:r>
              <a:rPr lang="en-US" noProof="0"/>
              <a:t>Click icon to add picture</a:t>
            </a:r>
            <a:endParaRPr lang="en-US" noProof="0" dirty="0"/>
          </a:p>
        </p:txBody>
      </p:sp>
      <p:sp>
        <p:nvSpPr>
          <p:cNvPr id="55" name="Tijdelijke aanduiding voor tekst 7"/>
          <p:cNvSpPr>
            <a:spLocks noGrp="1"/>
          </p:cNvSpPr>
          <p:nvPr>
            <p:ph type="body" sz="quarter" idx="41"/>
          </p:nvPr>
        </p:nvSpPr>
        <p:spPr>
          <a:xfrm>
            <a:off x="5687001" y="1381712"/>
            <a:ext cx="1783030" cy="354473"/>
          </a:xfrm>
        </p:spPr>
        <p:txBody>
          <a:bodyPr anchor="t"/>
          <a:lstStyle>
            <a:lvl1pPr algn="ctr">
              <a:defRPr sz="1600" baseline="0">
                <a:solidFill>
                  <a:schemeClr val="tx1">
                    <a:lumMod val="85000"/>
                    <a:lumOff val="15000"/>
                  </a:schemeClr>
                </a:solidFill>
              </a:defRPr>
            </a:lvl1pPr>
          </a:lstStyle>
          <a:p>
            <a:pPr lvl="0"/>
            <a:r>
              <a:rPr lang="en-US"/>
              <a:t>Click to edit Master text styles</a:t>
            </a:r>
          </a:p>
        </p:txBody>
      </p:sp>
      <p:sp>
        <p:nvSpPr>
          <p:cNvPr id="56" name="Tijdelijke aanduiding voor verticale tekst 2"/>
          <p:cNvSpPr>
            <a:spLocks noGrp="1"/>
          </p:cNvSpPr>
          <p:nvPr>
            <p:ph type="body" orient="vert" idx="42"/>
          </p:nvPr>
        </p:nvSpPr>
        <p:spPr>
          <a:xfrm>
            <a:off x="482551"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57" name="Tijdelijke aanduiding voor verticale tekst 2"/>
          <p:cNvSpPr>
            <a:spLocks noGrp="1"/>
          </p:cNvSpPr>
          <p:nvPr>
            <p:ph type="body" orient="vert" idx="43"/>
          </p:nvPr>
        </p:nvSpPr>
        <p:spPr>
          <a:xfrm>
            <a:off x="482551"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161" name="Tijdelijke aanduiding voor verticale tekst 2"/>
          <p:cNvSpPr>
            <a:spLocks noGrp="1"/>
          </p:cNvSpPr>
          <p:nvPr>
            <p:ph type="body" orient="vert" idx="1" hasCustomPrompt="1"/>
          </p:nvPr>
        </p:nvSpPr>
        <p:spPr>
          <a:xfrm>
            <a:off x="482551" y="3212976"/>
            <a:ext cx="6778584" cy="1409556"/>
          </a:xfrm>
        </p:spPr>
        <p:txBody>
          <a:bodyPr/>
          <a:lstStyle>
            <a:lvl1pPr>
              <a:defRPr baseline="0"/>
            </a:lvl1pPr>
            <a:lvl9pPr marL="266700" indent="0">
              <a:buNone/>
              <a:defRPr/>
            </a:lvl9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23" name="Waas"/>
          <p:cNvSpPr>
            <a:spLocks noGrp="1"/>
          </p:cNvSpPr>
          <p:nvPr>
            <p:ph type="body" sz="quarter" idx="14" hasCustomPrompt="1"/>
          </p:nvPr>
        </p:nvSpPr>
        <p:spPr>
          <a:xfrm>
            <a:off x="7589991" y="-4764"/>
            <a:ext cx="2253600" cy="6062663"/>
          </a:xfrm>
          <a:gradFill>
            <a:gsLst>
              <a:gs pos="8000">
                <a:schemeClr val="bg1"/>
              </a:gs>
              <a:gs pos="100000">
                <a:schemeClr val="bg1">
                  <a:alpha val="0"/>
                </a:schemeClr>
              </a:gs>
            </a:gsLst>
            <a:lin ang="0" scaled="1"/>
          </a:gradFill>
        </p:spPr>
        <p:txBody>
          <a:bodyPr/>
          <a:lstStyle/>
          <a:p>
            <a:pPr lvl="0"/>
            <a:r>
              <a:rPr lang="nl-NL" dirty="0"/>
              <a:t> </a:t>
            </a:r>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slide">
    <p:spTree>
      <p:nvGrpSpPr>
        <p:cNvPr id="1" name=""/>
        <p:cNvGrpSpPr/>
        <p:nvPr/>
      </p:nvGrpSpPr>
      <p:grpSpPr>
        <a:xfrm>
          <a:off x="0" y="0"/>
          <a:ext cx="0" cy="0"/>
          <a:chOff x="0" y="0"/>
          <a:chExt cx="0" cy="0"/>
        </a:xfrm>
      </p:grpSpPr>
      <p:sp>
        <p:nvSpPr>
          <p:cNvPr id="5" name="Tekstvak 2"/>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Custom</a:t>
            </a:r>
            <a:r>
              <a:rPr lang="nl-NL" b="1" dirty="0">
                <a:solidFill>
                  <a:schemeClr val="tx2"/>
                </a:solidFill>
                <a:latin typeface="+mn-lt"/>
                <a:cs typeface="+mn-cs"/>
              </a:rPr>
              <a:t> slide organogram</a:t>
            </a:r>
          </a:p>
        </p:txBody>
      </p:sp>
      <p:grpSp>
        <p:nvGrpSpPr>
          <p:cNvPr id="6" name="Instruction Image Cropping"/>
          <p:cNvGrpSpPr>
            <a:grpSpLocks/>
          </p:cNvGrpSpPr>
          <p:nvPr userDrawn="1"/>
        </p:nvGrpSpPr>
        <p:grpSpPr bwMode="auto">
          <a:xfrm>
            <a:off x="12345988" y="-4763"/>
            <a:ext cx="2733675" cy="6867526"/>
            <a:chOff x="12346582" y="-5444"/>
            <a:chExt cx="2733484" cy="6868888"/>
          </a:xfrm>
        </p:grpSpPr>
        <p:grpSp>
          <p:nvGrpSpPr>
            <p:cNvPr id="7" name="bijsnijden"/>
            <p:cNvGrpSpPr>
              <a:grpSpLocks/>
            </p:cNvGrpSpPr>
            <p:nvPr userDrawn="1"/>
          </p:nvGrpSpPr>
          <p:grpSpPr bwMode="auto">
            <a:xfrm>
              <a:off x="12346582" y="5717305"/>
              <a:ext cx="779464" cy="828260"/>
              <a:chOff x="13143038" y="5655940"/>
              <a:chExt cx="779464" cy="828260"/>
            </a:xfrm>
          </p:grpSpPr>
          <p:grpSp>
            <p:nvGrpSpPr>
              <p:cNvPr id="25" name="Groep 111"/>
              <p:cNvGrpSpPr>
                <a:grpSpLocks/>
              </p:cNvGrpSpPr>
              <p:nvPr userDrawn="1"/>
            </p:nvGrpSpPr>
            <p:grpSpPr bwMode="auto">
              <a:xfrm>
                <a:off x="13284702" y="5655940"/>
                <a:ext cx="518384" cy="468745"/>
                <a:chOff x="13352037" y="5715656"/>
                <a:chExt cx="383714" cy="346970"/>
              </a:xfrm>
            </p:grpSpPr>
            <p:sp>
              <p:nvSpPr>
                <p:cNvPr id="28" name="Rechthoek 114"/>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29" name="Afbeelding 115"/>
                <p:cNvPicPr>
                  <a:picLocks noChangeAspect="1"/>
                </p:cNvPicPr>
                <p:nvPr userDrawn="1"/>
              </p:nvPicPr>
              <p:blipFill rotWithShape="1">
                <a:blip r:embed="rId2" cstate="print"/>
                <a:srcRect r="15865"/>
                <a:stretch/>
              </p:blipFill>
              <p:spPr>
                <a:xfrm>
                  <a:off x="13351751" y="5715461"/>
                  <a:ext cx="232651" cy="275024"/>
                </a:xfrm>
                <a:prstGeom prst="rect">
                  <a:avLst/>
                </a:prstGeom>
                <a:ln w="9525">
                  <a:solidFill>
                    <a:schemeClr val="bg1">
                      <a:lumMod val="50000"/>
                    </a:schemeClr>
                  </a:solidFill>
                </a:ln>
              </p:spPr>
            </p:pic>
            <p:sp>
              <p:nvSpPr>
                <p:cNvPr id="30" name="L-vorm 116"/>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31" name="L-vorm 117"/>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26"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27" name="Rechthoekige driehoek 113"/>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8" name="Rechthoek 94"/>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9"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10"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11" name="Ovaal 97"/>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2" name="Ovaal 98"/>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3" name="Rechte verbindingslijn 99"/>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4" name="Rechte verbindingslijn 100"/>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5" name="Rechte verbindingslijn 101"/>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6" name="Icoontje afbeelding"/>
            <p:cNvPicPr>
              <a:picLocks noChangeAspect="1"/>
            </p:cNvPicPr>
            <p:nvPr/>
          </p:nvPicPr>
          <p:blipFill>
            <a:blip r:embed="rId3" cstate="print"/>
            <a:srcRect/>
            <a:stretch>
              <a:fillRect/>
            </a:stretch>
          </p:blipFill>
          <p:spPr bwMode="auto">
            <a:xfrm>
              <a:off x="12488780" y="1490583"/>
              <a:ext cx="521075" cy="521075"/>
            </a:xfrm>
            <a:prstGeom prst="rect">
              <a:avLst/>
            </a:prstGeom>
            <a:noFill/>
            <a:ln w="9525">
              <a:noFill/>
              <a:miter lim="800000"/>
              <a:headEnd/>
              <a:tailEnd/>
            </a:ln>
          </p:spPr>
        </p:pic>
        <p:sp>
          <p:nvSpPr>
            <p:cNvPr id="17"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8" name="Ovaal 104"/>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9" name="Rechte verbindingslijn 105"/>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20" name="Groep 106"/>
            <p:cNvGrpSpPr>
              <a:grpSpLocks/>
            </p:cNvGrpSpPr>
            <p:nvPr/>
          </p:nvGrpSpPr>
          <p:grpSpPr bwMode="auto">
            <a:xfrm>
              <a:off x="12483705" y="3745117"/>
              <a:ext cx="1114138" cy="297656"/>
              <a:chOff x="13560784" y="3471416"/>
              <a:chExt cx="1114138" cy="297656"/>
            </a:xfrm>
          </p:grpSpPr>
          <p:sp>
            <p:nvSpPr>
              <p:cNvPr id="21" name="Afgeronde rechthoek 107"/>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23" name="Rechte verbindingslijn 109"/>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Gelijkbenige driehoek 110"/>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p>
            <a:r>
              <a:rPr lang="en-US"/>
              <a:t>Click to edit Master title style</a:t>
            </a:r>
            <a:endParaRPr lang="nl-NL" dirty="0"/>
          </a:p>
        </p:txBody>
      </p:sp>
      <p:sp>
        <p:nvSpPr>
          <p:cNvPr id="41" name="Content Placeholder 40"/>
          <p:cNvSpPr>
            <a:spLocks noGrp="1"/>
          </p:cNvSpPr>
          <p:nvPr>
            <p:ph sz="quarter" idx="10" hasCustomPrompt="1"/>
          </p:nvPr>
        </p:nvSpPr>
        <p:spPr>
          <a:xfrm>
            <a:off x="482600" y="1342800"/>
            <a:ext cx="5112519" cy="4320381"/>
          </a:xfrm>
        </p:spPr>
        <p:txBody>
          <a:bodyPr/>
          <a:lstStyle>
            <a:lvl1pPr>
              <a:defRPr sz="1800"/>
            </a:lvl1pPr>
            <a:lvl2pPr>
              <a:defRPr sz="1600"/>
            </a:lvl2pPr>
            <a:lvl3pPr>
              <a:defRPr sz="1600"/>
            </a:lvl3pPr>
            <a:lvl4pPr>
              <a:defRPr sz="1800"/>
            </a:lvl4pPr>
            <a:lvl5pPr>
              <a:defRPr sz="1600"/>
            </a:lvl5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42" name="Content Placeholder 40"/>
          <p:cNvSpPr>
            <a:spLocks noGrp="1"/>
          </p:cNvSpPr>
          <p:nvPr>
            <p:ph sz="quarter" idx="11" hasCustomPrompt="1"/>
          </p:nvPr>
        </p:nvSpPr>
        <p:spPr>
          <a:xfrm>
            <a:off x="5955159" y="1342800"/>
            <a:ext cx="5688632" cy="4320480"/>
          </a:xfrm>
        </p:spPr>
        <p:txBody>
          <a:bodyPr/>
          <a:lstStyle>
            <a:lvl1pPr>
              <a:defRPr sz="1800"/>
            </a:lvl1pPr>
            <a:lvl2pPr>
              <a:defRPr sz="1600"/>
            </a:lvl2pPr>
            <a:lvl3pPr>
              <a:defRPr sz="1600"/>
            </a:lvl3pPr>
            <a:lvl4pPr>
              <a:defRPr sz="1800"/>
            </a:lvl4pPr>
            <a:lvl5pPr>
              <a:defRPr sz="1600"/>
            </a:lvl5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struction slide">
    <p:spTree>
      <p:nvGrpSpPr>
        <p:cNvPr id="1" name=""/>
        <p:cNvGrpSpPr/>
        <p:nvPr/>
      </p:nvGrpSpPr>
      <p:grpSpPr>
        <a:xfrm>
          <a:off x="0" y="0"/>
          <a:ext cx="0" cy="0"/>
          <a:chOff x="0" y="0"/>
          <a:chExt cx="0" cy="0"/>
        </a:xfrm>
      </p:grpSpPr>
      <p:sp>
        <p:nvSpPr>
          <p:cNvPr id="4" name="Tekstvak 8"/>
          <p:cNvSpPr txBox="1"/>
          <p:nvPr userDrawn="1"/>
        </p:nvSpPr>
        <p:spPr>
          <a:xfrm>
            <a:off x="3454400" y="-819150"/>
            <a:ext cx="5235575" cy="615950"/>
          </a:xfrm>
          <a:prstGeom prst="rect">
            <a:avLst/>
          </a:prstGeom>
          <a:noFill/>
        </p:spPr>
        <p:txBody>
          <a:bodyPr lIns="0" tIns="0" rIns="0" bIns="0">
            <a:spAutoFit/>
          </a:bodyPr>
          <a:lstStyle/>
          <a:p>
            <a:pPr algn="ctr" fontAlgn="auto">
              <a:spcBef>
                <a:spcPts val="0"/>
              </a:spcBef>
              <a:spcAft>
                <a:spcPts val="0"/>
              </a:spcAft>
              <a:defRPr/>
            </a:pPr>
            <a:r>
              <a:rPr lang="nl-NL" sz="4000" b="1" dirty="0">
                <a:solidFill>
                  <a:schemeClr val="tx2"/>
                </a:solidFill>
                <a:latin typeface="+mn-lt"/>
                <a:cs typeface="+mn-cs"/>
              </a:rPr>
              <a:t>INSTRUCTION SLIDE</a:t>
            </a:r>
          </a:p>
        </p:txBody>
      </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3" name="Tijdelijke aanduiding voor verticale tekst 2"/>
          <p:cNvSpPr>
            <a:spLocks noGrp="1"/>
          </p:cNvSpPr>
          <p:nvPr>
            <p:ph type="body" orient="vert" idx="1" hasCustomPrompt="1"/>
          </p:nvPr>
        </p:nvSpPr>
        <p:spPr>
          <a:xfrm>
            <a:off x="472718" y="1342800"/>
            <a:ext cx="4075875" cy="4260388"/>
          </a:xfrm>
        </p:spPr>
        <p:txBody>
          <a:bodyPr/>
          <a:lstStyle>
            <a:lvl1pPr>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7" name="Rechthoek 11"/>
          <p:cNvSpPr/>
          <p:nvPr userDrawn="1"/>
        </p:nvSpPr>
        <p:spPr>
          <a:xfrm>
            <a:off x="0" y="6057900"/>
            <a:ext cx="12198350" cy="800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173117" y="0"/>
            <a:ext cx="2997239" cy="365357"/>
          </a:xfrm>
          <a:prstGeom prst="rect">
            <a:avLst/>
          </a:prstGeom>
        </p:spPr>
        <p:txBody>
          <a:bodyPr lIns="121954" tIns="60977" rIns="121954" bIns="60977"/>
          <a:lstStyle>
            <a:lvl1pPr algn="r">
              <a:defRPr sz="1600" baseline="0">
                <a:solidFill>
                  <a:schemeClr val="bg2"/>
                </a:solidFill>
                <a:latin typeface="Calibri" pitchFamily="34" charset="0"/>
              </a:defRPr>
            </a:lvl1pPr>
          </a:lstStyle>
          <a:p>
            <a:r>
              <a:rPr lang="nl-NL" dirty="0" smtClean="0"/>
              <a:t>Header</a:t>
            </a:r>
            <a:endParaRPr lang="nl-NL" dirty="0"/>
          </a:p>
        </p:txBody>
      </p:sp>
      <p:sp>
        <p:nvSpPr>
          <p:cNvPr id="5" name="Footer Placeholder 4"/>
          <p:cNvSpPr>
            <a:spLocks noGrp="1"/>
          </p:cNvSpPr>
          <p:nvPr>
            <p:ph type="ftr" sz="quarter" idx="11"/>
          </p:nvPr>
        </p:nvSpPr>
        <p:spPr>
          <a:xfrm>
            <a:off x="623717" y="6405331"/>
            <a:ext cx="3890110" cy="452669"/>
          </a:xfrm>
          <a:prstGeom prst="rect">
            <a:avLst/>
          </a:prstGeom>
        </p:spPr>
        <p:txBody>
          <a:bodyPr lIns="121954" tIns="60977" rIns="121954" bIns="60977"/>
          <a:lstStyle>
            <a:lvl1pPr algn="l">
              <a:defRPr sz="1600" baseline="0">
                <a:latin typeface="Calibri" pitchFamily="34" charset="0"/>
              </a:defRPr>
            </a:lvl1pPr>
          </a:lstStyle>
          <a:p>
            <a:r>
              <a:rPr lang="nl-NL" dirty="0" smtClean="0">
                <a:solidFill>
                  <a:schemeClr val="bg2"/>
                </a:solidFill>
              </a:rPr>
              <a:t>Footer</a:t>
            </a:r>
            <a:endParaRPr lang="nl-NL" dirty="0">
              <a:solidFill>
                <a:schemeClr val="bg2"/>
              </a:solidFill>
            </a:endParaRPr>
          </a:p>
        </p:txBody>
      </p:sp>
      <p:sp>
        <p:nvSpPr>
          <p:cNvPr id="6" name="Slide Number Placeholder 5"/>
          <p:cNvSpPr>
            <a:spLocks noGrp="1"/>
          </p:cNvSpPr>
          <p:nvPr>
            <p:ph type="sldNum" sz="quarter" idx="12"/>
          </p:nvPr>
        </p:nvSpPr>
        <p:spPr>
          <a:xfrm>
            <a:off x="11158526" y="5925277"/>
            <a:ext cx="1039824" cy="457200"/>
          </a:xfrm>
          <a:prstGeom prst="rect">
            <a:avLst/>
          </a:prstGeom>
        </p:spPr>
        <p:txBody>
          <a:bodyPr lIns="121954" tIns="60977" rIns="121954" bIns="60977"/>
          <a:lstStyle>
            <a:lvl1pPr>
              <a:defRPr baseline="0">
                <a:latin typeface="Calibri" pitchFamily="34" charset="0"/>
              </a:defRPr>
            </a:lvl1pPr>
          </a:lstStyle>
          <a:p>
            <a:fld id="{F80DC8DC-234B-419E-97C6-CB04D76DAD2A}" type="slidenum">
              <a:rPr lang="nl-NL" smtClean="0"/>
              <a:pPr/>
              <a:t>‹#›</a:t>
            </a:fld>
            <a:endParaRPr lang="nl-NL" dirty="0"/>
          </a:p>
        </p:txBody>
      </p:sp>
      <p:sp>
        <p:nvSpPr>
          <p:cNvPr id="7" name="Title 11"/>
          <p:cNvSpPr>
            <a:spLocks noGrp="1"/>
          </p:cNvSpPr>
          <p:nvPr userDrawn="1">
            <p:ph type="title" hasCustomPrompt="1"/>
          </p:nvPr>
        </p:nvSpPr>
        <p:spPr>
          <a:xfrm>
            <a:off x="909383" y="749829"/>
            <a:ext cx="10377069" cy="1143000"/>
          </a:xfrm>
        </p:spPr>
        <p:txBody>
          <a:bodyPr/>
          <a:lstStyle>
            <a:lvl1pPr>
              <a:defRPr b="1" i="0" baseline="0"/>
            </a:lvl1pPr>
          </a:lstStyle>
          <a:p>
            <a:r>
              <a:rPr lang="en-US" dirty="0" smtClean="0"/>
              <a:t>Click to edit title style</a:t>
            </a:r>
            <a:endParaRPr lang="en-US" b="0" dirty="0">
              <a:latin typeface="Calibri" pitchFamily="34" charset="0"/>
              <a:cs typeface="Calibri" pitchFamily="34" charset="0"/>
            </a:endParaRPr>
          </a:p>
        </p:txBody>
      </p:sp>
      <p:sp>
        <p:nvSpPr>
          <p:cNvPr id="8" name="Content Placeholder 8"/>
          <p:cNvSpPr>
            <a:spLocks noGrp="1"/>
          </p:cNvSpPr>
          <p:nvPr userDrawn="1">
            <p:ph idx="1"/>
          </p:nvPr>
        </p:nvSpPr>
        <p:spPr>
          <a:xfrm>
            <a:off x="909383" y="2180861"/>
            <a:ext cx="10377069" cy="3733800"/>
          </a:xfrm>
        </p:spPr>
        <p:txBody>
          <a:bodyPr/>
          <a:lstStyle/>
          <a:p>
            <a:pPr marL="457326" lvl="0" indent="-457326" eaLnBrk="0" hangingPunct="0">
              <a:buClr>
                <a:srgbClr val="00B0F0"/>
              </a:buClr>
              <a:buSzPct val="100000"/>
              <a:buFont typeface="Arial" pitchFamily="34" charset="0"/>
              <a:buChar char="•"/>
            </a:pPr>
            <a:r>
              <a:rPr lang="en-US" smtClean="0">
                <a:latin typeface="Calibri" pitchFamily="34" charset="0"/>
              </a:rPr>
              <a:t>Click to edit Master text styles</a:t>
            </a:r>
          </a:p>
          <a:p>
            <a:pPr marL="457326" lvl="1" indent="-457326" eaLnBrk="0" hangingPunct="0">
              <a:buClr>
                <a:srgbClr val="00B0F0"/>
              </a:buClr>
              <a:buSzPct val="100000"/>
              <a:buFont typeface="Arial" pitchFamily="34" charset="0"/>
              <a:buChar char="•"/>
            </a:pPr>
            <a:r>
              <a:rPr lang="en-US" smtClean="0">
                <a:latin typeface="Calibri" pitchFamily="34" charset="0"/>
              </a:rPr>
              <a:t>Second level</a:t>
            </a:r>
          </a:p>
          <a:p>
            <a:pPr marL="457326" lvl="2" indent="-457326" eaLnBrk="0" hangingPunct="0">
              <a:buClr>
                <a:srgbClr val="00B0F0"/>
              </a:buClr>
              <a:buSzPct val="100000"/>
              <a:buFont typeface="Arial" pitchFamily="34" charset="0"/>
              <a:buChar char="•"/>
            </a:pPr>
            <a:r>
              <a:rPr lang="en-US" smtClean="0">
                <a:latin typeface="Calibri" pitchFamily="34" charset="0"/>
              </a:rPr>
              <a:t>Third level</a:t>
            </a:r>
          </a:p>
          <a:p>
            <a:pPr marL="457326" lvl="3" indent="-457326" eaLnBrk="0" hangingPunct="0">
              <a:buClr>
                <a:srgbClr val="00B0F0"/>
              </a:buClr>
              <a:buSzPct val="100000"/>
              <a:buFont typeface="Arial" pitchFamily="34" charset="0"/>
              <a:buChar char="•"/>
            </a:pPr>
            <a:r>
              <a:rPr lang="en-US" smtClean="0">
                <a:latin typeface="Calibri" pitchFamily="34" charset="0"/>
              </a:rPr>
              <a:t>Fourth level</a:t>
            </a:r>
          </a:p>
        </p:txBody>
      </p:sp>
    </p:spTree>
    <p:extLst>
      <p:ext uri="{BB962C8B-B14F-4D97-AF65-F5344CB8AC3E}">
        <p14:creationId xmlns:p14="http://schemas.microsoft.com/office/powerpoint/2010/main" val="2956866084"/>
      </p:ext>
    </p:extLst>
  </p:cSld>
  <p:clrMapOvr>
    <a:masterClrMapping/>
  </p:clrMapOvr>
  <p:transition spd="slow"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with 100% text">
    <p:spTree>
      <p:nvGrpSpPr>
        <p:cNvPr id="1" name=""/>
        <p:cNvGrpSpPr/>
        <p:nvPr/>
      </p:nvGrpSpPr>
      <p:grpSpPr>
        <a:xfrm>
          <a:off x="0" y="0"/>
          <a:ext cx="0" cy="0"/>
          <a:chOff x="0" y="0"/>
          <a:chExt cx="0" cy="0"/>
        </a:xfrm>
      </p:grpSpPr>
      <p:sp>
        <p:nvSpPr>
          <p:cNvPr id="4" name="Tekstvak 8"/>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100%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5" name="Instruction 9 test levels"/>
          <p:cNvGrpSpPr>
            <a:grpSpLocks/>
          </p:cNvGrpSpPr>
          <p:nvPr userDrawn="1"/>
        </p:nvGrpSpPr>
        <p:grpSpPr bwMode="auto">
          <a:xfrm>
            <a:off x="-2879725" y="-4763"/>
            <a:ext cx="2589212" cy="2713038"/>
            <a:chOff x="-2880382" y="-5444"/>
            <a:chExt cx="2589956" cy="2714364"/>
          </a:xfrm>
        </p:grpSpPr>
        <p:sp>
          <p:nvSpPr>
            <p:cNvPr id="6" name="Rechthoek 14"/>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7" name="Ovaal 15"/>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8" name="Ovaal 16"/>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9" name="Ovaal 17"/>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0"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1" name="Rechte verbindingslijn 19"/>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2" name="Rechte verbindingslijn 20"/>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3" name="Rechte verbindingslijn 21"/>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4" name="Groep 22"/>
            <p:cNvGrpSpPr>
              <a:grpSpLocks/>
            </p:cNvGrpSpPr>
            <p:nvPr userDrawn="1"/>
          </p:nvGrpSpPr>
          <p:grpSpPr bwMode="auto">
            <a:xfrm>
              <a:off x="-1967526" y="411247"/>
              <a:ext cx="409108" cy="427699"/>
              <a:chOff x="-1085063" y="758027"/>
              <a:chExt cx="633799" cy="622540"/>
            </a:xfrm>
          </p:grpSpPr>
          <p:sp>
            <p:nvSpPr>
              <p:cNvPr id="61" name="Afgeronde rechthoek 78"/>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2" name="Groep 79"/>
              <p:cNvGrpSpPr/>
              <p:nvPr userDrawn="1"/>
            </p:nvGrpSpPr>
            <p:grpSpPr>
              <a:xfrm>
                <a:off x="-977746" y="864082"/>
                <a:ext cx="419166" cy="410430"/>
                <a:chOff x="6366933" y="309013"/>
                <a:chExt cx="1901295" cy="1861668"/>
              </a:xfrm>
              <a:solidFill>
                <a:srgbClr val="000000"/>
              </a:solidFill>
            </p:grpSpPr>
            <p:sp>
              <p:nvSpPr>
                <p:cNvPr id="63" name="Rechthoek 80"/>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4" name="Rechthoek 81"/>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5" name="Rechthoek 82"/>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83"/>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84"/>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85"/>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86"/>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87"/>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88"/>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89"/>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Vrije vorm 90"/>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5" name="Groep 23"/>
            <p:cNvGrpSpPr>
              <a:grpSpLocks/>
            </p:cNvGrpSpPr>
            <p:nvPr/>
          </p:nvGrpSpPr>
          <p:grpSpPr bwMode="auto">
            <a:xfrm>
              <a:off x="-2880382" y="802341"/>
              <a:ext cx="532929" cy="509563"/>
              <a:chOff x="-2880382" y="802341"/>
              <a:chExt cx="532929" cy="509563"/>
            </a:xfrm>
          </p:grpSpPr>
          <p:sp>
            <p:nvSpPr>
              <p:cNvPr id="39" name="Rechthoek 56"/>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0"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1"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2" name="Groep 59"/>
              <p:cNvGrpSpPr>
                <a:grpSpLocks/>
              </p:cNvGrpSpPr>
              <p:nvPr/>
            </p:nvGrpSpPr>
            <p:grpSpPr bwMode="auto">
              <a:xfrm>
                <a:off x="-2802433" y="1123442"/>
                <a:ext cx="132915" cy="104889"/>
                <a:chOff x="-2796392" y="1123442"/>
                <a:chExt cx="120832" cy="104889"/>
              </a:xfrm>
            </p:grpSpPr>
            <p:sp>
              <p:nvSpPr>
                <p:cNvPr id="56" name="Rechthoek 73"/>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7" name="Rechthoek 74"/>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75"/>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76"/>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77"/>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3" name="Groep 60"/>
              <p:cNvGrpSpPr>
                <a:grpSpLocks/>
              </p:cNvGrpSpPr>
              <p:nvPr/>
            </p:nvGrpSpPr>
            <p:grpSpPr bwMode="auto">
              <a:xfrm>
                <a:off x="-2575435" y="1123442"/>
                <a:ext cx="133931" cy="104889"/>
                <a:chOff x="-2556734" y="1123442"/>
                <a:chExt cx="147324" cy="104889"/>
              </a:xfrm>
            </p:grpSpPr>
            <p:grpSp>
              <p:nvGrpSpPr>
                <p:cNvPr id="44" name="Groep 61"/>
                <p:cNvGrpSpPr>
                  <a:grpSpLocks/>
                </p:cNvGrpSpPr>
                <p:nvPr/>
              </p:nvGrpSpPr>
              <p:grpSpPr bwMode="auto">
                <a:xfrm>
                  <a:off x="-2556734" y="1123442"/>
                  <a:ext cx="68206" cy="104889"/>
                  <a:chOff x="-2796392" y="1123442"/>
                  <a:chExt cx="120832" cy="104889"/>
                </a:xfrm>
              </p:grpSpPr>
              <p:sp>
                <p:nvSpPr>
                  <p:cNvPr id="51" name="Rechthoek 68"/>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69"/>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70"/>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71"/>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72"/>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5" name="Groep 62"/>
                <p:cNvGrpSpPr>
                  <a:grpSpLocks/>
                </p:cNvGrpSpPr>
                <p:nvPr/>
              </p:nvGrpSpPr>
              <p:grpSpPr bwMode="auto">
                <a:xfrm>
                  <a:off x="-2477616" y="1123442"/>
                  <a:ext cx="68206" cy="104889"/>
                  <a:chOff x="-2796392" y="1123442"/>
                  <a:chExt cx="120832" cy="104889"/>
                </a:xfrm>
              </p:grpSpPr>
              <p:sp>
                <p:nvSpPr>
                  <p:cNvPr id="46" name="Rechthoek 63"/>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7" name="Rechthoek 64"/>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65"/>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66"/>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67"/>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6" name="Groep 33"/>
            <p:cNvGrpSpPr>
              <a:grpSpLocks/>
            </p:cNvGrpSpPr>
            <p:nvPr userDrawn="1"/>
          </p:nvGrpSpPr>
          <p:grpSpPr bwMode="auto">
            <a:xfrm>
              <a:off x="-1967526" y="875670"/>
              <a:ext cx="413704" cy="427699"/>
              <a:chOff x="-1845083" y="758027"/>
              <a:chExt cx="633799" cy="622540"/>
            </a:xfrm>
          </p:grpSpPr>
          <p:sp>
            <p:nvSpPr>
              <p:cNvPr id="26" name="Afgeronde rechthoek 43"/>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27" name="Groep 44"/>
              <p:cNvGrpSpPr/>
              <p:nvPr userDrawn="1"/>
            </p:nvGrpSpPr>
            <p:grpSpPr>
              <a:xfrm>
                <a:off x="-1737766" y="864082"/>
                <a:ext cx="419166" cy="410430"/>
                <a:chOff x="3708400" y="309013"/>
                <a:chExt cx="1901295" cy="1861668"/>
              </a:xfrm>
              <a:solidFill>
                <a:srgbClr val="000000"/>
              </a:solidFill>
            </p:grpSpPr>
            <p:sp>
              <p:nvSpPr>
                <p:cNvPr id="28" name="Rechthoek 45"/>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29" name="Rechthoek 46"/>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0" name="Rechthoek 47"/>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1" name="Rechthoek 48"/>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49"/>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50"/>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51"/>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52"/>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53"/>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54"/>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Vrije vorm 55"/>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17" name="Rechte verbindingslijn 34"/>
            <p:cNvCxnSpPr>
              <a:cxnSpLocks noChangeShapeType="1"/>
              <a:endCxn id="44"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18" name="Rechte verbindingslijn 35"/>
            <p:cNvCxnSpPr>
              <a:cxnSpLocks noChangeShapeType="1"/>
              <a:endCxn id="79" idx="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19"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0"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1"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2" name="Groep 39"/>
            <p:cNvGrpSpPr>
              <a:grpSpLocks/>
            </p:cNvGrpSpPr>
            <p:nvPr/>
          </p:nvGrpSpPr>
          <p:grpSpPr bwMode="auto">
            <a:xfrm>
              <a:off x="-2880382" y="410556"/>
              <a:ext cx="528695" cy="344202"/>
              <a:chOff x="-2880382" y="410556"/>
              <a:chExt cx="528695" cy="344202"/>
            </a:xfrm>
          </p:grpSpPr>
          <p:sp>
            <p:nvSpPr>
              <p:cNvPr id="24" name="Afgeronde rechthoek 41"/>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Vrije vorm 42"/>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3"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4" name="Instruction Image Cropping"/>
          <p:cNvGrpSpPr>
            <a:grpSpLocks/>
          </p:cNvGrpSpPr>
          <p:nvPr userDrawn="1"/>
        </p:nvGrpSpPr>
        <p:grpSpPr bwMode="auto">
          <a:xfrm>
            <a:off x="12345988" y="-4763"/>
            <a:ext cx="2733675" cy="6867526"/>
            <a:chOff x="12346582" y="-5444"/>
            <a:chExt cx="2733484" cy="6868888"/>
          </a:xfrm>
        </p:grpSpPr>
        <p:grpSp>
          <p:nvGrpSpPr>
            <p:cNvPr id="75" name="bijsnijden"/>
            <p:cNvGrpSpPr>
              <a:grpSpLocks/>
            </p:cNvGrpSpPr>
            <p:nvPr userDrawn="1"/>
          </p:nvGrpSpPr>
          <p:grpSpPr bwMode="auto">
            <a:xfrm>
              <a:off x="12346582" y="5717305"/>
              <a:ext cx="779464" cy="828260"/>
              <a:chOff x="13143038" y="5655940"/>
              <a:chExt cx="779464" cy="828260"/>
            </a:xfrm>
          </p:grpSpPr>
          <p:grpSp>
            <p:nvGrpSpPr>
              <p:cNvPr id="93" name="Groep 110"/>
              <p:cNvGrpSpPr>
                <a:grpSpLocks/>
              </p:cNvGrpSpPr>
              <p:nvPr userDrawn="1"/>
            </p:nvGrpSpPr>
            <p:grpSpPr bwMode="auto">
              <a:xfrm>
                <a:off x="13284702" y="5655940"/>
                <a:ext cx="518384" cy="468745"/>
                <a:chOff x="13352037" y="5715656"/>
                <a:chExt cx="383714" cy="346970"/>
              </a:xfrm>
            </p:grpSpPr>
            <p:sp>
              <p:nvSpPr>
                <p:cNvPr id="96" name="Rechthoek 113"/>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97" name="Afbeelding 114"/>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98" name="L-vorm 115"/>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99" name="L-vorm 116"/>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4"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95" name="Rechthoekige driehoek 112"/>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76" name="Rechthoek 93"/>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77"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78"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 </a:t>
              </a:r>
              <a:r>
                <a:rPr lang="en-US" sz="1200" kern="0" dirty="0">
                  <a:latin typeface="Segoe UI Light" panose="020B0502040204020203" pitchFamily="34" charset="0"/>
                  <a:cs typeface="Segoe UI Light" panose="020B0502040204020203" pitchFamily="34" charset="0"/>
                </a:rPr>
                <a:t>and bring this image to the background</a:t>
              </a:r>
              <a:endParaRPr lang="nl-NL" sz="1200" b="1" kern="0" dirty="0">
                <a:latin typeface="Segoe UI Light" panose="020B0502040204020203" pitchFamily="34" charset="0"/>
                <a:cs typeface="Segoe UI Light" panose="020B0502040204020203" pitchFamily="34" charset="0"/>
              </a:endParaRPr>
            </a:p>
          </p:txBody>
        </p:sp>
        <p:sp>
          <p:nvSpPr>
            <p:cNvPr id="79" name="Ovaal 96"/>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0" name="Ovaal 97"/>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1" name="Rechte verbindingslijn 98"/>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2" name="Rechte verbindingslijn 99"/>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3" name="Rechte verbindingslijn 100"/>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84"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85"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86" name="Ovaal 103"/>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87" name="Rechte verbindingslijn 104"/>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88" name="Groep 105"/>
            <p:cNvGrpSpPr>
              <a:grpSpLocks/>
            </p:cNvGrpSpPr>
            <p:nvPr/>
          </p:nvGrpSpPr>
          <p:grpSpPr bwMode="auto">
            <a:xfrm>
              <a:off x="12483705" y="3745117"/>
              <a:ext cx="1114138" cy="297656"/>
              <a:chOff x="13560784" y="3471416"/>
              <a:chExt cx="1114138" cy="297656"/>
            </a:xfrm>
          </p:grpSpPr>
          <p:sp>
            <p:nvSpPr>
              <p:cNvPr id="89" name="Afgeronde rechthoek 106"/>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0"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1" name="Rechte verbindingslijn 108"/>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Gelijkbenige driehoek 109"/>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3" name="Tijdelijke aanduiding voor verticale tekst 2"/>
          <p:cNvSpPr>
            <a:spLocks noGrp="1"/>
          </p:cNvSpPr>
          <p:nvPr>
            <p:ph type="body" orient="vert" idx="1" hasCustomPrompt="1"/>
          </p:nvPr>
        </p:nvSpPr>
        <p:spPr>
          <a:xfrm>
            <a:off x="472719" y="1340768"/>
            <a:ext cx="11209172" cy="4341160"/>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lide with two blocks">
    <p:spTree>
      <p:nvGrpSpPr>
        <p:cNvPr id="1" name=""/>
        <p:cNvGrpSpPr/>
        <p:nvPr/>
      </p:nvGrpSpPr>
      <p:grpSpPr>
        <a:xfrm>
          <a:off x="0" y="0"/>
          <a:ext cx="0" cy="0"/>
          <a:chOff x="0" y="0"/>
          <a:chExt cx="0" cy="0"/>
        </a:xfrm>
      </p:grpSpPr>
      <p:sp>
        <p:nvSpPr>
          <p:cNvPr id="5" name="Tekstvak 20"/>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a:solidFill>
                  <a:schemeClr val="tx2"/>
                </a:solidFill>
                <a:latin typeface="+mn-lt"/>
                <a:cs typeface="+mn-cs"/>
              </a:rPr>
              <a:t>Text slide with 100% text in two blocks </a:t>
            </a:r>
          </a:p>
        </p:txBody>
      </p:sp>
      <p:grpSp>
        <p:nvGrpSpPr>
          <p:cNvPr id="6" name="Instruction 9 test levels"/>
          <p:cNvGrpSpPr>
            <a:grpSpLocks/>
          </p:cNvGrpSpPr>
          <p:nvPr userDrawn="1"/>
        </p:nvGrpSpPr>
        <p:grpSpPr bwMode="auto">
          <a:xfrm>
            <a:off x="-2879725" y="-4763"/>
            <a:ext cx="2589212" cy="2713038"/>
            <a:chOff x="-2880382" y="-5444"/>
            <a:chExt cx="2589956" cy="2714364"/>
          </a:xfrm>
        </p:grpSpPr>
        <p:sp>
          <p:nvSpPr>
            <p:cNvPr id="7" name="Rechthoek 56"/>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8" name="Ovaal 58"/>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9" name="Ovaal 67"/>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0" name="Ovaal 68"/>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1"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2" name="Rechte verbindingslijn 73"/>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3" name="Rechte verbindingslijn 74"/>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4" name="Rechte verbindingslijn 7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5" name="Groep 76"/>
            <p:cNvGrpSpPr>
              <a:grpSpLocks/>
            </p:cNvGrpSpPr>
            <p:nvPr userDrawn="1"/>
          </p:nvGrpSpPr>
          <p:grpSpPr bwMode="auto">
            <a:xfrm>
              <a:off x="-1967526" y="411247"/>
              <a:ext cx="409108" cy="427699"/>
              <a:chOff x="-1085063" y="758027"/>
              <a:chExt cx="633799" cy="622540"/>
            </a:xfrm>
          </p:grpSpPr>
          <p:sp>
            <p:nvSpPr>
              <p:cNvPr id="62" name="Afgeronde rechthoek 131"/>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3" name="Groep 132"/>
              <p:cNvGrpSpPr/>
              <p:nvPr userDrawn="1"/>
            </p:nvGrpSpPr>
            <p:grpSpPr>
              <a:xfrm>
                <a:off x="-977746" y="864082"/>
                <a:ext cx="419166" cy="410430"/>
                <a:chOff x="6366933" y="309013"/>
                <a:chExt cx="1901295" cy="1861668"/>
              </a:xfrm>
              <a:solidFill>
                <a:srgbClr val="000000"/>
              </a:solidFill>
            </p:grpSpPr>
            <p:sp>
              <p:nvSpPr>
                <p:cNvPr id="64" name="Rechthoek 133"/>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5" name="Rechthoek 134"/>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35"/>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36"/>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37"/>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38"/>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39"/>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40"/>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41"/>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42"/>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Vrije vorm 143"/>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6" name="Groep 77"/>
            <p:cNvGrpSpPr>
              <a:grpSpLocks/>
            </p:cNvGrpSpPr>
            <p:nvPr/>
          </p:nvGrpSpPr>
          <p:grpSpPr bwMode="auto">
            <a:xfrm>
              <a:off x="-2880382" y="802341"/>
              <a:ext cx="532929" cy="509563"/>
              <a:chOff x="-2880382" y="802341"/>
              <a:chExt cx="532929" cy="509563"/>
            </a:xfrm>
          </p:grpSpPr>
          <p:sp>
            <p:nvSpPr>
              <p:cNvPr id="40" name="Rechthoek 109"/>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1"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2"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3" name="Groep 112"/>
              <p:cNvGrpSpPr>
                <a:grpSpLocks/>
              </p:cNvGrpSpPr>
              <p:nvPr/>
            </p:nvGrpSpPr>
            <p:grpSpPr bwMode="auto">
              <a:xfrm>
                <a:off x="-2802433" y="1123442"/>
                <a:ext cx="132915" cy="104889"/>
                <a:chOff x="-2796392" y="1123442"/>
                <a:chExt cx="120832" cy="104889"/>
              </a:xfrm>
            </p:grpSpPr>
            <p:sp>
              <p:nvSpPr>
                <p:cNvPr id="57" name="Rechthoek 126"/>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27"/>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128"/>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29"/>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30"/>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4" name="Groep 113"/>
              <p:cNvGrpSpPr>
                <a:grpSpLocks/>
              </p:cNvGrpSpPr>
              <p:nvPr/>
            </p:nvGrpSpPr>
            <p:grpSpPr bwMode="auto">
              <a:xfrm>
                <a:off x="-2575435" y="1123442"/>
                <a:ext cx="133931" cy="104889"/>
                <a:chOff x="-2556734" y="1123442"/>
                <a:chExt cx="147324" cy="104889"/>
              </a:xfrm>
            </p:grpSpPr>
            <p:grpSp>
              <p:nvGrpSpPr>
                <p:cNvPr id="45" name="Groep 114"/>
                <p:cNvGrpSpPr>
                  <a:grpSpLocks/>
                </p:cNvGrpSpPr>
                <p:nvPr/>
              </p:nvGrpSpPr>
              <p:grpSpPr bwMode="auto">
                <a:xfrm>
                  <a:off x="-2556734" y="1123442"/>
                  <a:ext cx="68206" cy="104889"/>
                  <a:chOff x="-2796392" y="1123442"/>
                  <a:chExt cx="120832" cy="104889"/>
                </a:xfrm>
              </p:grpSpPr>
              <p:sp>
                <p:nvSpPr>
                  <p:cNvPr id="52" name="Rechthoek 121"/>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122"/>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123"/>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124"/>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125"/>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115"/>
                <p:cNvGrpSpPr>
                  <a:grpSpLocks/>
                </p:cNvGrpSpPr>
                <p:nvPr/>
              </p:nvGrpSpPr>
              <p:grpSpPr bwMode="auto">
                <a:xfrm>
                  <a:off x="-2477616" y="1123442"/>
                  <a:ext cx="68206" cy="104889"/>
                  <a:chOff x="-2796392" y="1123442"/>
                  <a:chExt cx="120832" cy="104889"/>
                </a:xfrm>
              </p:grpSpPr>
              <p:sp>
                <p:nvSpPr>
                  <p:cNvPr id="47" name="Rechthoek 116"/>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117"/>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118"/>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119"/>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120"/>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7" name="Groep 78"/>
            <p:cNvGrpSpPr>
              <a:grpSpLocks/>
            </p:cNvGrpSpPr>
            <p:nvPr userDrawn="1"/>
          </p:nvGrpSpPr>
          <p:grpSpPr bwMode="auto">
            <a:xfrm>
              <a:off x="-1967526" y="875670"/>
              <a:ext cx="413704" cy="427699"/>
              <a:chOff x="-1845083" y="758027"/>
              <a:chExt cx="633799" cy="622540"/>
            </a:xfrm>
          </p:grpSpPr>
          <p:sp>
            <p:nvSpPr>
              <p:cNvPr id="27" name="Afgeronde rechthoek 96"/>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28" name="Groep 97"/>
              <p:cNvGrpSpPr/>
              <p:nvPr userDrawn="1"/>
            </p:nvGrpSpPr>
            <p:grpSpPr>
              <a:xfrm>
                <a:off x="-1737766" y="864082"/>
                <a:ext cx="419166" cy="410430"/>
                <a:chOff x="3708400" y="309013"/>
                <a:chExt cx="1901295" cy="1861668"/>
              </a:xfrm>
              <a:solidFill>
                <a:srgbClr val="000000"/>
              </a:solidFill>
            </p:grpSpPr>
            <p:sp>
              <p:nvSpPr>
                <p:cNvPr id="29" name="Rechthoek 98"/>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0" name="Rechthoek 99"/>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1" name="Rechthoek 100"/>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101"/>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102"/>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103"/>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104"/>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105"/>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106"/>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107"/>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Vrije vorm 108"/>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18" name="Rechte verbindingslijn 79"/>
            <p:cNvCxnSpPr>
              <a:cxnSpLocks noChangeShapeType="1"/>
              <a:endCxn id="97"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19" name="Rechte verbindingslijn 8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3" name="Groep 93"/>
            <p:cNvGrpSpPr>
              <a:grpSpLocks/>
            </p:cNvGrpSpPr>
            <p:nvPr/>
          </p:nvGrpSpPr>
          <p:grpSpPr bwMode="auto">
            <a:xfrm>
              <a:off x="-2880382" y="410556"/>
              <a:ext cx="528695" cy="344202"/>
              <a:chOff x="-2880382" y="410556"/>
              <a:chExt cx="528695" cy="344202"/>
            </a:xfrm>
          </p:grpSpPr>
          <p:sp>
            <p:nvSpPr>
              <p:cNvPr id="25" name="Afgeronde rechthoek 94"/>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Vrije vorm 95"/>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5" name="Instruction Image Cropping"/>
          <p:cNvGrpSpPr>
            <a:grpSpLocks/>
          </p:cNvGrpSpPr>
          <p:nvPr userDrawn="1"/>
        </p:nvGrpSpPr>
        <p:grpSpPr bwMode="auto">
          <a:xfrm>
            <a:off x="12345988" y="-4763"/>
            <a:ext cx="2733675" cy="6867526"/>
            <a:chOff x="12346582" y="-5444"/>
            <a:chExt cx="2733484" cy="6868888"/>
          </a:xfrm>
        </p:grpSpPr>
        <p:grpSp>
          <p:nvGrpSpPr>
            <p:cNvPr id="76" name="bijsnijden"/>
            <p:cNvGrpSpPr>
              <a:grpSpLocks/>
            </p:cNvGrpSpPr>
            <p:nvPr userDrawn="1"/>
          </p:nvGrpSpPr>
          <p:grpSpPr bwMode="auto">
            <a:xfrm>
              <a:off x="12346582" y="5717305"/>
              <a:ext cx="779464" cy="828260"/>
              <a:chOff x="13143038" y="5655940"/>
              <a:chExt cx="779464" cy="828260"/>
            </a:xfrm>
          </p:grpSpPr>
          <p:grpSp>
            <p:nvGrpSpPr>
              <p:cNvPr id="94" name="Groep 164"/>
              <p:cNvGrpSpPr>
                <a:grpSpLocks/>
              </p:cNvGrpSpPr>
              <p:nvPr userDrawn="1"/>
            </p:nvGrpSpPr>
            <p:grpSpPr bwMode="auto">
              <a:xfrm>
                <a:off x="13284702" y="5655940"/>
                <a:ext cx="518384" cy="468745"/>
                <a:chOff x="13352037" y="5715656"/>
                <a:chExt cx="383714" cy="346970"/>
              </a:xfrm>
            </p:grpSpPr>
            <p:sp>
              <p:nvSpPr>
                <p:cNvPr id="97" name="Rechthoek 167"/>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98" name="Afbeelding 168"/>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99" name="L-vorm 169"/>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00" name="L-vorm 170"/>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5"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96" name="Rechthoekige driehoek 166"/>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77" name="Rechthoek 147"/>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78"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79"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 </a:t>
              </a:r>
              <a:r>
                <a:rPr lang="en-US" sz="1200" kern="0" dirty="0">
                  <a:latin typeface="Segoe UI Light" panose="020B0502040204020203" pitchFamily="34" charset="0"/>
                  <a:cs typeface="Segoe UI Light" panose="020B0502040204020203" pitchFamily="34" charset="0"/>
                </a:rPr>
                <a:t>and bring the image to the background</a:t>
              </a:r>
              <a:endParaRPr lang="nl-NL" sz="1200" b="1" kern="0" dirty="0">
                <a:latin typeface="Segoe UI Light" panose="020B0502040204020203" pitchFamily="34" charset="0"/>
                <a:cs typeface="Segoe UI Light" panose="020B0502040204020203" pitchFamily="34" charset="0"/>
              </a:endParaRPr>
            </a:p>
          </p:txBody>
        </p:sp>
        <p:sp>
          <p:nvSpPr>
            <p:cNvPr id="80" name="Ovaal 150"/>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1" name="Ovaal 151"/>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2" name="Rechte verbindingslijn 152"/>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3" name="Rechte verbindingslijn 153"/>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4" name="Rechte verbindingslijn 154"/>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85"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86"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87" name="Ovaal 157"/>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88" name="Rechte verbindingslijn 158"/>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89" name="Groep 159"/>
            <p:cNvGrpSpPr>
              <a:grpSpLocks/>
            </p:cNvGrpSpPr>
            <p:nvPr/>
          </p:nvGrpSpPr>
          <p:grpSpPr bwMode="auto">
            <a:xfrm>
              <a:off x="12483705" y="3745117"/>
              <a:ext cx="1114138" cy="297656"/>
              <a:chOff x="13560784" y="3471416"/>
              <a:chExt cx="1114138" cy="297656"/>
            </a:xfrm>
          </p:grpSpPr>
          <p:sp>
            <p:nvSpPr>
              <p:cNvPr id="90" name="Afgeronde rechthoek 160"/>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1"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2" name="Rechte verbindingslijn 162"/>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Gelijkbenige driehoek 163"/>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146" name="Text Placeholder 145"/>
          <p:cNvSpPr>
            <a:spLocks noGrp="1"/>
          </p:cNvSpPr>
          <p:nvPr>
            <p:ph type="body" sz="quarter" idx="10" hasCustomPrompt="1"/>
          </p:nvPr>
        </p:nvSpPr>
        <p:spPr>
          <a:xfrm>
            <a:off x="482600" y="1341438"/>
            <a:ext cx="5400551" cy="4535487"/>
          </a:xfrm>
          <a:prstGeom prst="rect">
            <a:avLst/>
          </a:prstGeom>
        </p:spPr>
        <p:txBody>
          <a:bodyPr/>
          <a:lstStyle>
            <a:lvl1pPr marL="34925" marR="0" indent="0" algn="l" defTabSz="914400" rtl="0" eaLnBrk="0" fontAlgn="base" latinLnBrk="0" hangingPunct="0">
              <a:lnSpc>
                <a:spcPct val="100000"/>
              </a:lnSpc>
              <a:spcBef>
                <a:spcPts val="600"/>
              </a:spcBef>
              <a:spcAft>
                <a:spcPts val="600"/>
              </a:spcAft>
              <a:buClrTx/>
              <a:buSzTx/>
              <a:buFont typeface="Arial" pitchFamily="34" charset="0"/>
              <a:buNone/>
              <a:tabLst/>
              <a:defRPr sz="1800"/>
            </a:lvl1pPr>
            <a:lvl2pPr marL="34925" marR="0" indent="0" algn="l" defTabSz="914400" rtl="0" eaLnBrk="0" fontAlgn="base" latinLnBrk="0" hangingPunct="0">
              <a:lnSpc>
                <a:spcPct val="90000"/>
              </a:lnSpc>
              <a:spcBef>
                <a:spcPts val="600"/>
              </a:spcBef>
              <a:spcAft>
                <a:spcPts val="600"/>
              </a:spcAft>
              <a:buClr>
                <a:srgbClr val="00ADEF"/>
              </a:buClr>
              <a:buSzTx/>
              <a:buFontTx/>
              <a:buNone/>
              <a:tabLst/>
              <a:defRPr sz="1600"/>
            </a:lvl2pPr>
            <a:lvl3pPr marL="266700" marR="0" indent="-266700" algn="l" defTabSz="914400" rtl="0" eaLnBrk="0" fontAlgn="base" latinLnBrk="0" hangingPunct="0">
              <a:lnSpc>
                <a:spcPct val="90000"/>
              </a:lnSpc>
              <a:spcBef>
                <a:spcPts val="600"/>
              </a:spcBef>
              <a:spcAft>
                <a:spcPts val="600"/>
              </a:spcAft>
              <a:buClr>
                <a:srgbClr val="00ADEF"/>
              </a:buClr>
              <a:buSzTx/>
              <a:buFont typeface="Wingdings" pitchFamily="2" charset="2"/>
              <a:buChar char="§"/>
              <a:tabLst/>
              <a:defRPr sz="1600"/>
            </a:lvl3pPr>
            <a:lvl4pPr marL="34925" marR="0" indent="0" algn="l" defTabSz="914400" rtl="0" eaLnBrk="0" fontAlgn="base" latinLnBrk="0" hangingPunct="0">
              <a:lnSpc>
                <a:spcPct val="90000"/>
              </a:lnSpc>
              <a:spcBef>
                <a:spcPts val="600"/>
              </a:spcBef>
              <a:spcAft>
                <a:spcPts val="600"/>
              </a:spcAft>
              <a:buClr>
                <a:srgbClr val="404040"/>
              </a:buClr>
              <a:buSzPct val="125000"/>
              <a:buFont typeface="Arial" pitchFamily="34" charset="0"/>
              <a:buNone/>
              <a:tabLst/>
              <a:defRPr sz="1800"/>
            </a:lvl4pPr>
            <a:lvl5pPr marL="34925" marR="0" indent="0" algn="l" defTabSz="914400" rtl="0" eaLnBrk="0" fontAlgn="base" latinLnBrk="0" hangingPunct="0">
              <a:lnSpc>
                <a:spcPct val="90000"/>
              </a:lnSpc>
              <a:spcBef>
                <a:spcPts val="600"/>
              </a:spcBef>
              <a:spcAft>
                <a:spcPts val="600"/>
              </a:spcAft>
              <a:buClr>
                <a:srgbClr val="00ADEF"/>
              </a:buClr>
              <a:buSzTx/>
              <a:buFontTx/>
              <a:buNone/>
              <a:tabLst/>
              <a:defRPr sz="1600"/>
            </a:lvl5pPr>
          </a:lstStyle>
          <a:p>
            <a:pPr marL="34925" marR="0" lvl="0" indent="0" algn="l" defTabSz="914400" rtl="0" eaLnBrk="0" fontAlgn="base" latinLnBrk="0" hangingPunct="0">
              <a:lnSpc>
                <a:spcPct val="100000"/>
              </a:lnSpc>
              <a:spcBef>
                <a:spcPts val="600"/>
              </a:spcBef>
              <a:spcAft>
                <a:spcPts val="600"/>
              </a:spcAft>
              <a:buClrTx/>
              <a:buSzTx/>
              <a:buFont typeface="Arial" pitchFamily="34" charset="0"/>
              <a:buNone/>
              <a:tabLst/>
              <a:defRPr/>
            </a:pPr>
            <a:r>
              <a:rPr kumimoji="0" lang="en-US" sz="16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rPr>
              <a:t>Click to edit the various styles</a:t>
            </a:r>
            <a:endParaRPr kumimoji="0" lang="nl-NL" sz="16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endParaRPr>
          </a:p>
          <a:p>
            <a:pPr marL="34925" marR="0" lvl="1" indent="0" algn="l" defTabSz="914400" rtl="0" eaLnBrk="0" fontAlgn="base" latinLnBrk="0" hangingPunct="0">
              <a:lnSpc>
                <a:spcPct val="90000"/>
              </a:lnSpc>
              <a:spcBef>
                <a:spcPts val="600"/>
              </a:spcBef>
              <a:spcAft>
                <a:spcPts val="600"/>
              </a:spcAft>
              <a:buClr>
                <a:srgbClr val="00ADEF"/>
              </a:buClr>
              <a:buSzTx/>
              <a:buFontTx/>
              <a:buNone/>
              <a:tabLst/>
              <a:defRPr/>
            </a:pPr>
            <a:r>
              <a:rPr kumimoji="0" lang="nl-NL" sz="1600" b="0" i="0" u="none" strike="noStrike" kern="1200" cap="none" spc="0" normalizeH="0" baseline="0" noProof="0" dirty="0">
                <a:ln>
                  <a:noFill/>
                </a:ln>
                <a:solidFill>
                  <a:prstClr val="black"/>
                </a:solidFill>
                <a:effectLst/>
                <a:uLnTx/>
                <a:uFillTx/>
                <a:latin typeface="+mn-lt"/>
                <a:ea typeface="+mn-ea"/>
                <a:cs typeface="+mn-cs"/>
              </a:rPr>
              <a:t>Second level</a:t>
            </a:r>
          </a:p>
          <a:p>
            <a:pPr marL="266700" marR="0" lvl="2" indent="-266700" algn="l" defTabSz="914400" rtl="0" eaLnBrk="0" fontAlgn="base" latinLnBrk="0" hangingPunct="0">
              <a:lnSpc>
                <a:spcPct val="90000"/>
              </a:lnSpc>
              <a:spcBef>
                <a:spcPts val="600"/>
              </a:spcBef>
              <a:spcAft>
                <a:spcPts val="600"/>
              </a:spcAft>
              <a:buClr>
                <a:srgbClr val="00ADEF"/>
              </a:buClr>
              <a:buSzTx/>
              <a:buFont typeface="Wingdings" pitchFamily="2" charset="2"/>
              <a:buChar char="§"/>
              <a:tabLst/>
              <a:defRPr/>
            </a:pPr>
            <a:r>
              <a:rPr kumimoji="0" lang="nl-NL" sz="1800" b="0" i="0" u="none" strike="noStrike" kern="1200" cap="none" spc="0" normalizeH="0" baseline="0" noProof="0" dirty="0" err="1">
                <a:ln>
                  <a:noFill/>
                </a:ln>
                <a:solidFill>
                  <a:prstClr val="black"/>
                </a:solidFill>
                <a:effectLst/>
                <a:uLnTx/>
                <a:uFillTx/>
                <a:latin typeface="+mn-lt"/>
                <a:ea typeface="+mn-ea"/>
                <a:cs typeface="+mn-cs"/>
              </a:rPr>
              <a:t>Third</a:t>
            </a:r>
            <a:r>
              <a:rPr kumimoji="0" lang="nl-NL" sz="1800" b="0" i="0" u="none" strike="noStrike" kern="1200" cap="none" spc="0" normalizeH="0" baseline="0" noProof="0" dirty="0">
                <a:ln>
                  <a:noFill/>
                </a:ln>
                <a:solidFill>
                  <a:prstClr val="black"/>
                </a:solidFill>
                <a:effectLst/>
                <a:uLnTx/>
                <a:uFillTx/>
                <a:latin typeface="+mn-lt"/>
                <a:ea typeface="+mn-ea"/>
                <a:cs typeface="+mn-cs"/>
              </a:rPr>
              <a:t> level</a:t>
            </a:r>
          </a:p>
          <a:p>
            <a:pPr marL="34925" marR="0" lvl="3" indent="0" algn="l" defTabSz="914400" rtl="0" eaLnBrk="0" fontAlgn="base" latinLnBrk="0" hangingPunct="0">
              <a:lnSpc>
                <a:spcPct val="90000"/>
              </a:lnSpc>
              <a:spcBef>
                <a:spcPts val="600"/>
              </a:spcBef>
              <a:spcAft>
                <a:spcPts val="600"/>
              </a:spcAft>
              <a:buClr>
                <a:srgbClr val="404040"/>
              </a:buClr>
              <a:buSzPct val="125000"/>
              <a:buFont typeface="Arial" pitchFamily="34" charset="0"/>
              <a:buNone/>
              <a:tabLst/>
              <a:defRPr/>
            </a:pPr>
            <a:r>
              <a:rPr kumimoji="0" lang="nl-NL" sz="1800" b="0" i="0" u="none" strike="noStrike" kern="1200" cap="none" spc="0" normalizeH="0" baseline="0" noProof="0" dirty="0" err="1">
                <a:ln>
                  <a:noFill/>
                </a:ln>
                <a:solidFill>
                  <a:srgbClr val="00ADEF"/>
                </a:solidFill>
                <a:effectLst/>
                <a:uLnTx/>
                <a:uFillTx/>
                <a:latin typeface="Segoe UI Semibold" panose="020B0702040204020203" pitchFamily="34" charset="0"/>
                <a:ea typeface="+mn-ea"/>
                <a:cs typeface="+mn-cs"/>
              </a:rPr>
              <a:t>Fourth</a:t>
            </a:r>
            <a:r>
              <a:rPr kumimoji="0" lang="nl-NL" sz="18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rPr>
              <a:t> level</a:t>
            </a:r>
          </a:p>
          <a:p>
            <a:pPr marL="34925" marR="0" lvl="4" indent="0" algn="l" defTabSz="914400" rtl="0" eaLnBrk="0" fontAlgn="base" latinLnBrk="0" hangingPunct="0">
              <a:lnSpc>
                <a:spcPct val="90000"/>
              </a:lnSpc>
              <a:spcBef>
                <a:spcPts val="600"/>
              </a:spcBef>
              <a:spcAft>
                <a:spcPts val="600"/>
              </a:spcAft>
              <a:buClr>
                <a:srgbClr val="00ADEF"/>
              </a:buClr>
              <a:buSzTx/>
              <a:buFontTx/>
              <a:buNone/>
              <a:tabLst/>
              <a:defRPr/>
            </a:pPr>
            <a:r>
              <a:rPr kumimoji="0" lang="nl-NL" sz="1600" b="0" i="0" u="none" strike="noStrike" kern="1200" cap="none" spc="0" normalizeH="0" baseline="0" noProof="0" dirty="0" err="1">
                <a:ln>
                  <a:noFill/>
                </a:ln>
                <a:solidFill>
                  <a:prstClr val="black"/>
                </a:solidFill>
                <a:effectLst/>
                <a:uLnTx/>
                <a:uFillTx/>
                <a:latin typeface="+mn-lt"/>
                <a:ea typeface="+mn-ea"/>
                <a:cs typeface="+mn-cs"/>
              </a:rPr>
              <a:t>Fifth</a:t>
            </a:r>
            <a:r>
              <a:rPr kumimoji="0" lang="nl-NL" sz="1600" b="0" i="0" u="none" strike="noStrike" kern="1200" cap="none" spc="0" normalizeH="0" baseline="0" noProof="0" dirty="0">
                <a:ln>
                  <a:noFill/>
                </a:ln>
                <a:solidFill>
                  <a:prstClr val="black"/>
                </a:solidFill>
                <a:effectLst/>
                <a:uLnTx/>
                <a:uFillTx/>
                <a:latin typeface="+mn-lt"/>
                <a:ea typeface="+mn-ea"/>
                <a:cs typeface="+mn-cs"/>
              </a:rPr>
              <a:t> level</a:t>
            </a:r>
          </a:p>
        </p:txBody>
      </p:sp>
      <p:sp>
        <p:nvSpPr>
          <p:cNvPr id="160" name="Text Placeholder 145"/>
          <p:cNvSpPr>
            <a:spLocks noGrp="1"/>
          </p:cNvSpPr>
          <p:nvPr>
            <p:ph type="body" sz="quarter" idx="11" hasCustomPrompt="1"/>
          </p:nvPr>
        </p:nvSpPr>
        <p:spPr>
          <a:xfrm>
            <a:off x="6243191" y="1340768"/>
            <a:ext cx="5400551" cy="4535487"/>
          </a:xfrm>
        </p:spPr>
        <p:txBody>
          <a:bodyPr/>
          <a:lstStyle>
            <a:lvl1pPr marL="34925" marR="0" indent="0" algn="l" defTabSz="914400" rtl="0" eaLnBrk="0" fontAlgn="base" latinLnBrk="0" hangingPunct="0">
              <a:lnSpc>
                <a:spcPct val="100000"/>
              </a:lnSpc>
              <a:spcBef>
                <a:spcPts val="600"/>
              </a:spcBef>
              <a:spcAft>
                <a:spcPts val="600"/>
              </a:spcAft>
              <a:buClrTx/>
              <a:buSzTx/>
              <a:buFont typeface="Arial" pitchFamily="34" charset="0"/>
              <a:buNone/>
              <a:tabLst/>
              <a:defRPr sz="1800"/>
            </a:lvl1pPr>
            <a:lvl2pPr marL="34925" marR="0" indent="0" algn="l" defTabSz="914400" rtl="0" eaLnBrk="0" fontAlgn="base" latinLnBrk="0" hangingPunct="0">
              <a:lnSpc>
                <a:spcPct val="90000"/>
              </a:lnSpc>
              <a:spcBef>
                <a:spcPts val="600"/>
              </a:spcBef>
              <a:spcAft>
                <a:spcPts val="600"/>
              </a:spcAft>
              <a:buClr>
                <a:srgbClr val="00ADEF"/>
              </a:buClr>
              <a:buSzTx/>
              <a:buFontTx/>
              <a:buNone/>
              <a:tabLst/>
              <a:defRPr sz="1600"/>
            </a:lvl2pPr>
            <a:lvl3pPr marL="266700" marR="0" indent="-266700" algn="l" defTabSz="914400" rtl="0" eaLnBrk="0" fontAlgn="base" latinLnBrk="0" hangingPunct="0">
              <a:lnSpc>
                <a:spcPct val="90000"/>
              </a:lnSpc>
              <a:spcBef>
                <a:spcPts val="600"/>
              </a:spcBef>
              <a:spcAft>
                <a:spcPts val="600"/>
              </a:spcAft>
              <a:buClr>
                <a:srgbClr val="00ADEF"/>
              </a:buClr>
              <a:buSzTx/>
              <a:buFont typeface="Wingdings" pitchFamily="2" charset="2"/>
              <a:buChar char="§"/>
              <a:tabLst/>
              <a:defRPr sz="1600"/>
            </a:lvl3pPr>
            <a:lvl4pPr marL="34925" marR="0" indent="0" algn="l" defTabSz="914400" rtl="0" eaLnBrk="0" fontAlgn="base" latinLnBrk="0" hangingPunct="0">
              <a:lnSpc>
                <a:spcPct val="90000"/>
              </a:lnSpc>
              <a:spcBef>
                <a:spcPts val="600"/>
              </a:spcBef>
              <a:spcAft>
                <a:spcPts val="600"/>
              </a:spcAft>
              <a:buClr>
                <a:srgbClr val="404040"/>
              </a:buClr>
              <a:buSzPct val="125000"/>
              <a:buFont typeface="Arial" pitchFamily="34" charset="0"/>
              <a:buNone/>
              <a:tabLst/>
              <a:defRPr sz="1800"/>
            </a:lvl4pPr>
            <a:lvl5pPr marL="34925" marR="0" indent="0" algn="l" defTabSz="914400" rtl="0" eaLnBrk="0" fontAlgn="base" latinLnBrk="0" hangingPunct="0">
              <a:lnSpc>
                <a:spcPct val="90000"/>
              </a:lnSpc>
              <a:spcBef>
                <a:spcPts val="600"/>
              </a:spcBef>
              <a:spcAft>
                <a:spcPts val="600"/>
              </a:spcAft>
              <a:buClr>
                <a:srgbClr val="00ADEF"/>
              </a:buClr>
              <a:buSzTx/>
              <a:buFontTx/>
              <a:buNone/>
              <a:tabLst/>
              <a:defRPr sz="1600"/>
            </a:lvl5pPr>
          </a:lstStyle>
          <a:p>
            <a:pPr marL="34925" marR="0" lvl="0" indent="0" algn="l" defTabSz="914400" rtl="0" eaLnBrk="0" fontAlgn="base" latinLnBrk="0" hangingPunct="0">
              <a:lnSpc>
                <a:spcPct val="100000"/>
              </a:lnSpc>
              <a:spcBef>
                <a:spcPts val="600"/>
              </a:spcBef>
              <a:spcAft>
                <a:spcPts val="600"/>
              </a:spcAft>
              <a:buClrTx/>
              <a:buSzTx/>
              <a:buFont typeface="Arial" pitchFamily="34" charset="0"/>
              <a:buNone/>
              <a:tabLst/>
              <a:defRPr/>
            </a:pPr>
            <a:r>
              <a:rPr kumimoji="0" lang="en-US" sz="16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rPr>
              <a:t>Click to edit the various styles</a:t>
            </a:r>
            <a:endParaRPr kumimoji="0" lang="nl-NL" sz="16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endParaRPr>
          </a:p>
          <a:p>
            <a:pPr marL="34925" marR="0" lvl="1" indent="0" algn="l" defTabSz="914400" rtl="0" eaLnBrk="0" fontAlgn="base" latinLnBrk="0" hangingPunct="0">
              <a:lnSpc>
                <a:spcPct val="90000"/>
              </a:lnSpc>
              <a:spcBef>
                <a:spcPts val="600"/>
              </a:spcBef>
              <a:spcAft>
                <a:spcPts val="600"/>
              </a:spcAft>
              <a:buClr>
                <a:srgbClr val="00ADEF"/>
              </a:buClr>
              <a:buSzTx/>
              <a:buFontTx/>
              <a:buNone/>
              <a:tabLst/>
              <a:defRPr/>
            </a:pPr>
            <a:r>
              <a:rPr kumimoji="0" lang="nl-NL" sz="1600" b="0" i="0" u="none" strike="noStrike" kern="1200" cap="none" spc="0" normalizeH="0" baseline="0" noProof="0" dirty="0">
                <a:ln>
                  <a:noFill/>
                </a:ln>
                <a:solidFill>
                  <a:prstClr val="black"/>
                </a:solidFill>
                <a:effectLst/>
                <a:uLnTx/>
                <a:uFillTx/>
                <a:latin typeface="+mn-lt"/>
                <a:ea typeface="+mn-ea"/>
                <a:cs typeface="+mn-cs"/>
              </a:rPr>
              <a:t>Second level</a:t>
            </a:r>
          </a:p>
          <a:p>
            <a:pPr marL="266700" marR="0" lvl="2" indent="-266700" algn="l" defTabSz="914400" rtl="0" eaLnBrk="0" fontAlgn="base" latinLnBrk="0" hangingPunct="0">
              <a:lnSpc>
                <a:spcPct val="90000"/>
              </a:lnSpc>
              <a:spcBef>
                <a:spcPts val="600"/>
              </a:spcBef>
              <a:spcAft>
                <a:spcPts val="600"/>
              </a:spcAft>
              <a:buClr>
                <a:srgbClr val="00ADEF"/>
              </a:buClr>
              <a:buSzTx/>
              <a:buFont typeface="Wingdings" pitchFamily="2" charset="2"/>
              <a:buChar char="§"/>
              <a:tabLst/>
              <a:defRPr/>
            </a:pPr>
            <a:r>
              <a:rPr kumimoji="0" lang="nl-NL" sz="1800" b="0" i="0" u="none" strike="noStrike" kern="1200" cap="none" spc="0" normalizeH="0" baseline="0" noProof="0" dirty="0" err="1">
                <a:ln>
                  <a:noFill/>
                </a:ln>
                <a:solidFill>
                  <a:prstClr val="black"/>
                </a:solidFill>
                <a:effectLst/>
                <a:uLnTx/>
                <a:uFillTx/>
                <a:latin typeface="+mn-lt"/>
                <a:ea typeface="+mn-ea"/>
                <a:cs typeface="+mn-cs"/>
              </a:rPr>
              <a:t>Third</a:t>
            </a:r>
            <a:r>
              <a:rPr kumimoji="0" lang="nl-NL" sz="1800" b="0" i="0" u="none" strike="noStrike" kern="1200" cap="none" spc="0" normalizeH="0" baseline="0" noProof="0" dirty="0">
                <a:ln>
                  <a:noFill/>
                </a:ln>
                <a:solidFill>
                  <a:prstClr val="black"/>
                </a:solidFill>
                <a:effectLst/>
                <a:uLnTx/>
                <a:uFillTx/>
                <a:latin typeface="+mn-lt"/>
                <a:ea typeface="+mn-ea"/>
                <a:cs typeface="+mn-cs"/>
              </a:rPr>
              <a:t> level</a:t>
            </a:r>
          </a:p>
          <a:p>
            <a:pPr marL="34925" marR="0" lvl="3" indent="0" algn="l" defTabSz="914400" rtl="0" eaLnBrk="0" fontAlgn="base" latinLnBrk="0" hangingPunct="0">
              <a:lnSpc>
                <a:spcPct val="90000"/>
              </a:lnSpc>
              <a:spcBef>
                <a:spcPts val="600"/>
              </a:spcBef>
              <a:spcAft>
                <a:spcPts val="600"/>
              </a:spcAft>
              <a:buClr>
                <a:srgbClr val="404040"/>
              </a:buClr>
              <a:buSzPct val="125000"/>
              <a:buFont typeface="Arial" pitchFamily="34" charset="0"/>
              <a:buNone/>
              <a:tabLst/>
              <a:defRPr/>
            </a:pPr>
            <a:r>
              <a:rPr kumimoji="0" lang="nl-NL" sz="1800" b="0" i="0" u="none" strike="noStrike" kern="1200" cap="none" spc="0" normalizeH="0" baseline="0" noProof="0" dirty="0" err="1">
                <a:ln>
                  <a:noFill/>
                </a:ln>
                <a:solidFill>
                  <a:srgbClr val="00ADEF"/>
                </a:solidFill>
                <a:effectLst/>
                <a:uLnTx/>
                <a:uFillTx/>
                <a:latin typeface="Segoe UI Semibold" panose="020B0702040204020203" pitchFamily="34" charset="0"/>
                <a:ea typeface="+mn-ea"/>
                <a:cs typeface="+mn-cs"/>
              </a:rPr>
              <a:t>Fourth</a:t>
            </a:r>
            <a:r>
              <a:rPr kumimoji="0" lang="nl-NL" sz="1800" b="0" i="0" u="none" strike="noStrike" kern="1200" cap="none" spc="0" normalizeH="0" baseline="0" noProof="0" dirty="0">
                <a:ln>
                  <a:noFill/>
                </a:ln>
                <a:solidFill>
                  <a:srgbClr val="00ADEF"/>
                </a:solidFill>
                <a:effectLst/>
                <a:uLnTx/>
                <a:uFillTx/>
                <a:latin typeface="Segoe UI Semibold" panose="020B0702040204020203" pitchFamily="34" charset="0"/>
                <a:ea typeface="+mn-ea"/>
                <a:cs typeface="+mn-cs"/>
              </a:rPr>
              <a:t> level</a:t>
            </a:r>
          </a:p>
          <a:p>
            <a:pPr marL="34925" marR="0" lvl="4" indent="0" algn="l" defTabSz="914400" rtl="0" eaLnBrk="0" fontAlgn="base" latinLnBrk="0" hangingPunct="0">
              <a:lnSpc>
                <a:spcPct val="90000"/>
              </a:lnSpc>
              <a:spcBef>
                <a:spcPts val="600"/>
              </a:spcBef>
              <a:spcAft>
                <a:spcPts val="600"/>
              </a:spcAft>
              <a:buClr>
                <a:srgbClr val="00ADEF"/>
              </a:buClr>
              <a:buSzTx/>
              <a:buFontTx/>
              <a:buNone/>
              <a:tabLst/>
              <a:defRPr/>
            </a:pPr>
            <a:r>
              <a:rPr kumimoji="0" lang="nl-NL" sz="1600" b="0" i="0" u="none" strike="noStrike" kern="1200" cap="none" spc="0" normalizeH="0" baseline="0" noProof="0" dirty="0" err="1">
                <a:ln>
                  <a:noFill/>
                </a:ln>
                <a:solidFill>
                  <a:prstClr val="black"/>
                </a:solidFill>
                <a:effectLst/>
                <a:uLnTx/>
                <a:uFillTx/>
                <a:latin typeface="+mn-lt"/>
                <a:ea typeface="+mn-ea"/>
                <a:cs typeface="+mn-cs"/>
              </a:rPr>
              <a:t>Fifth</a:t>
            </a:r>
            <a:r>
              <a:rPr kumimoji="0" lang="nl-NL" sz="1600" b="0" i="0" u="none" strike="noStrike" kern="1200" cap="none" spc="0" normalizeH="0" baseline="0" noProof="0" dirty="0">
                <a:ln>
                  <a:noFill/>
                </a:ln>
                <a:solidFill>
                  <a:prstClr val="black"/>
                </a:solidFill>
                <a:effectLst/>
                <a:uLnTx/>
                <a:uFillTx/>
                <a:latin typeface="+mn-lt"/>
                <a:ea typeface="+mn-ea"/>
                <a:cs typeface="+mn-cs"/>
              </a:rPr>
              <a:t> level</a:t>
            </a: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0% text, 70% picture">
    <p:spTree>
      <p:nvGrpSpPr>
        <p:cNvPr id="1" name=""/>
        <p:cNvGrpSpPr/>
        <p:nvPr/>
      </p:nvGrpSpPr>
      <p:grpSpPr>
        <a:xfrm>
          <a:off x="0" y="0"/>
          <a:ext cx="0" cy="0"/>
          <a:chOff x="0" y="0"/>
          <a:chExt cx="0" cy="0"/>
        </a:xfrm>
      </p:grpSpPr>
      <p:sp>
        <p:nvSpPr>
          <p:cNvPr id="8" name="Tijdelijke aanduiding voor afbeelding 2"/>
          <p:cNvSpPr>
            <a:spLocks noGrp="1"/>
          </p:cNvSpPr>
          <p:nvPr>
            <p:ph type="pic" idx="13"/>
          </p:nvPr>
        </p:nvSpPr>
        <p:spPr>
          <a:xfrm>
            <a:off x="7661231" y="0"/>
            <a:ext cx="4537120" cy="6057900"/>
          </a:xfrm>
          <a:prstGeom prst="rect">
            <a:avLst/>
          </a:prstGeom>
          <a:solidFill>
            <a:schemeClr val="bg1">
              <a:lumMod val="85000"/>
            </a:schemeClr>
          </a:solidFill>
        </p:spPr>
        <p:txBody>
          <a:bodyPr bIns="1260000" anchor="ctr">
            <a:normAutofit/>
          </a:bodyPr>
          <a:lstStyle>
            <a:lvl1pPr marL="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16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5" name="Tekstvak 16"/>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a:solidFill>
                  <a:schemeClr val="tx2"/>
                </a:solidFill>
                <a:latin typeface="+mn-lt"/>
                <a:cs typeface="+mn-cs"/>
              </a:rPr>
              <a:t>50% </a:t>
            </a:r>
            <a:r>
              <a:rPr lang="nl-NL" b="1" dirty="0" err="1">
                <a:solidFill>
                  <a:schemeClr val="tx2"/>
                </a:solidFill>
                <a:latin typeface="+mn-lt"/>
                <a:cs typeface="+mn-cs"/>
              </a:rPr>
              <a:t>text</a:t>
            </a:r>
            <a:r>
              <a:rPr lang="nl-NL" b="1" dirty="0">
                <a:solidFill>
                  <a:schemeClr val="tx2"/>
                </a:solidFill>
                <a:latin typeface="+mn-lt"/>
                <a:cs typeface="+mn-cs"/>
              </a:rPr>
              <a:t>, 70% picture</a:t>
            </a:r>
          </a:p>
        </p:txBody>
      </p:sp>
      <p:grpSp>
        <p:nvGrpSpPr>
          <p:cNvPr id="7" name="Instruction 9 test levels"/>
          <p:cNvGrpSpPr>
            <a:grpSpLocks/>
          </p:cNvGrpSpPr>
          <p:nvPr userDrawn="1"/>
        </p:nvGrpSpPr>
        <p:grpSpPr bwMode="auto">
          <a:xfrm>
            <a:off x="-2879725" y="-4763"/>
            <a:ext cx="2589212" cy="2713038"/>
            <a:chOff x="-2880382" y="-5444"/>
            <a:chExt cx="2589956" cy="2714364"/>
          </a:xfrm>
        </p:grpSpPr>
        <p:sp>
          <p:nvSpPr>
            <p:cNvPr id="9" name="Rechthoek 42"/>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0" name="Ovaal 43"/>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11" name="Ovaal 44"/>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2" name="Ovaal 45"/>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3"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4" name="Rechte verbindingslijn 56"/>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5" name="Rechte verbindingslijn 57"/>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6" name="Rechte verbindingslijn 58"/>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7" name="Groep 59"/>
            <p:cNvGrpSpPr>
              <a:grpSpLocks/>
            </p:cNvGrpSpPr>
            <p:nvPr userDrawn="1"/>
          </p:nvGrpSpPr>
          <p:grpSpPr bwMode="auto">
            <a:xfrm>
              <a:off x="-1967526" y="411247"/>
              <a:ext cx="409108" cy="427699"/>
              <a:chOff x="-1085063" y="758027"/>
              <a:chExt cx="633799" cy="622540"/>
            </a:xfrm>
          </p:grpSpPr>
          <p:sp>
            <p:nvSpPr>
              <p:cNvPr id="64" name="Afgeronde rechthoek 133"/>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5" name="Groep 134"/>
              <p:cNvGrpSpPr/>
              <p:nvPr userDrawn="1"/>
            </p:nvGrpSpPr>
            <p:grpSpPr>
              <a:xfrm>
                <a:off x="-977746" y="864082"/>
                <a:ext cx="419166" cy="410430"/>
                <a:chOff x="6366933" y="309013"/>
                <a:chExt cx="1901295" cy="1861668"/>
              </a:xfrm>
              <a:solidFill>
                <a:srgbClr val="000000"/>
              </a:solidFill>
            </p:grpSpPr>
            <p:sp>
              <p:nvSpPr>
                <p:cNvPr id="66" name="Rechthoek 135"/>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36"/>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37"/>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38"/>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39"/>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40"/>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41"/>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42"/>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Rechthoek 143"/>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144"/>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Vrije vorm 145"/>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8" name="Groep 60"/>
            <p:cNvGrpSpPr>
              <a:grpSpLocks/>
            </p:cNvGrpSpPr>
            <p:nvPr/>
          </p:nvGrpSpPr>
          <p:grpSpPr bwMode="auto">
            <a:xfrm>
              <a:off x="-2880382" y="802341"/>
              <a:ext cx="532929" cy="509563"/>
              <a:chOff x="-2880382" y="802341"/>
              <a:chExt cx="532929" cy="509563"/>
            </a:xfrm>
          </p:grpSpPr>
          <p:sp>
            <p:nvSpPr>
              <p:cNvPr id="42" name="Rechthoek 85"/>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3"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4"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5" name="Groep 88"/>
              <p:cNvGrpSpPr>
                <a:grpSpLocks/>
              </p:cNvGrpSpPr>
              <p:nvPr/>
            </p:nvGrpSpPr>
            <p:grpSpPr bwMode="auto">
              <a:xfrm>
                <a:off x="-2802433" y="1123442"/>
                <a:ext cx="132915" cy="104889"/>
                <a:chOff x="-2796392" y="1123442"/>
                <a:chExt cx="120832" cy="104889"/>
              </a:xfrm>
            </p:grpSpPr>
            <p:sp>
              <p:nvSpPr>
                <p:cNvPr id="59" name="Rechthoek 102"/>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29"/>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30"/>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2" name="Rechthoek 131"/>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3" name="Rechthoek 132"/>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89"/>
              <p:cNvGrpSpPr>
                <a:grpSpLocks/>
              </p:cNvGrpSpPr>
              <p:nvPr/>
            </p:nvGrpSpPr>
            <p:grpSpPr bwMode="auto">
              <a:xfrm>
                <a:off x="-2575435" y="1123442"/>
                <a:ext cx="133931" cy="104889"/>
                <a:chOff x="-2556734" y="1123442"/>
                <a:chExt cx="147324" cy="104889"/>
              </a:xfrm>
            </p:grpSpPr>
            <p:grpSp>
              <p:nvGrpSpPr>
                <p:cNvPr id="47" name="Groep 90"/>
                <p:cNvGrpSpPr>
                  <a:grpSpLocks/>
                </p:cNvGrpSpPr>
                <p:nvPr/>
              </p:nvGrpSpPr>
              <p:grpSpPr bwMode="auto">
                <a:xfrm>
                  <a:off x="-2556734" y="1123442"/>
                  <a:ext cx="68206" cy="104889"/>
                  <a:chOff x="-2796392" y="1123442"/>
                  <a:chExt cx="120832" cy="104889"/>
                </a:xfrm>
              </p:grpSpPr>
              <p:sp>
                <p:nvSpPr>
                  <p:cNvPr id="54" name="Rechthoek 97"/>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98"/>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99"/>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7" name="Rechthoek 100"/>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01"/>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8" name="Groep 91"/>
                <p:cNvGrpSpPr>
                  <a:grpSpLocks/>
                </p:cNvGrpSpPr>
                <p:nvPr/>
              </p:nvGrpSpPr>
              <p:grpSpPr bwMode="auto">
                <a:xfrm>
                  <a:off x="-2477616" y="1123442"/>
                  <a:ext cx="68206" cy="104889"/>
                  <a:chOff x="-2796392" y="1123442"/>
                  <a:chExt cx="120832" cy="104889"/>
                </a:xfrm>
              </p:grpSpPr>
              <p:sp>
                <p:nvSpPr>
                  <p:cNvPr id="49" name="Rechthoek 92"/>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93"/>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94"/>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95"/>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96"/>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9" name="Groep 61"/>
            <p:cNvGrpSpPr>
              <a:grpSpLocks/>
            </p:cNvGrpSpPr>
            <p:nvPr userDrawn="1"/>
          </p:nvGrpSpPr>
          <p:grpSpPr bwMode="auto">
            <a:xfrm>
              <a:off x="-1967526" y="875670"/>
              <a:ext cx="413704" cy="427699"/>
              <a:chOff x="-1845083" y="758027"/>
              <a:chExt cx="633799" cy="622540"/>
            </a:xfrm>
          </p:grpSpPr>
          <p:sp>
            <p:nvSpPr>
              <p:cNvPr id="29" name="Afgeronde rechthoek 71"/>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30" name="Groep 73"/>
              <p:cNvGrpSpPr/>
              <p:nvPr userDrawn="1"/>
            </p:nvGrpSpPr>
            <p:grpSpPr>
              <a:xfrm>
                <a:off x="-1737766" y="864082"/>
                <a:ext cx="419166" cy="410430"/>
                <a:chOff x="3708400" y="309013"/>
                <a:chExt cx="1901295" cy="1861668"/>
              </a:xfrm>
              <a:solidFill>
                <a:srgbClr val="000000"/>
              </a:solidFill>
            </p:grpSpPr>
            <p:sp>
              <p:nvSpPr>
                <p:cNvPr id="31" name="Rechthoek 74"/>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75"/>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76"/>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77"/>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78"/>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79"/>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80"/>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81"/>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Rechthoek 82"/>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0" name="Rechthoek 83"/>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1" name="Vrije vorm 84"/>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20" name="Rechte verbindingslijn 62"/>
            <p:cNvCxnSpPr>
              <a:cxnSpLocks noChangeShapeType="1"/>
              <a:endCxn id="72"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21" name="Rechte verbindingslijn 63"/>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2"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3"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4"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5" name="Groep 67"/>
            <p:cNvGrpSpPr>
              <a:grpSpLocks/>
            </p:cNvGrpSpPr>
            <p:nvPr/>
          </p:nvGrpSpPr>
          <p:grpSpPr bwMode="auto">
            <a:xfrm>
              <a:off x="-2880382" y="410556"/>
              <a:ext cx="528695" cy="344202"/>
              <a:chOff x="-2880382" y="410556"/>
              <a:chExt cx="528695" cy="344202"/>
            </a:xfrm>
          </p:grpSpPr>
          <p:sp>
            <p:nvSpPr>
              <p:cNvPr id="27" name="Afgeronde rechthoek 69"/>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Vrije vorm 70"/>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6"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7" name="Instruction Image Cropping"/>
          <p:cNvGrpSpPr>
            <a:grpSpLocks/>
          </p:cNvGrpSpPr>
          <p:nvPr userDrawn="1"/>
        </p:nvGrpSpPr>
        <p:grpSpPr bwMode="auto">
          <a:xfrm>
            <a:off x="12345988" y="-4763"/>
            <a:ext cx="2733675" cy="6867526"/>
            <a:chOff x="12346582" y="-5444"/>
            <a:chExt cx="2733484" cy="6868888"/>
          </a:xfrm>
        </p:grpSpPr>
        <p:grpSp>
          <p:nvGrpSpPr>
            <p:cNvPr id="78" name="bijsnijden"/>
            <p:cNvGrpSpPr>
              <a:grpSpLocks/>
            </p:cNvGrpSpPr>
            <p:nvPr userDrawn="1"/>
          </p:nvGrpSpPr>
          <p:grpSpPr bwMode="auto">
            <a:xfrm>
              <a:off x="12346582" y="5717305"/>
              <a:ext cx="779464" cy="828260"/>
              <a:chOff x="13143038" y="5655940"/>
              <a:chExt cx="779464" cy="828260"/>
            </a:xfrm>
          </p:grpSpPr>
          <p:grpSp>
            <p:nvGrpSpPr>
              <p:cNvPr id="96" name="Groep 165"/>
              <p:cNvGrpSpPr>
                <a:grpSpLocks/>
              </p:cNvGrpSpPr>
              <p:nvPr userDrawn="1"/>
            </p:nvGrpSpPr>
            <p:grpSpPr bwMode="auto">
              <a:xfrm>
                <a:off x="13284702" y="5655940"/>
                <a:ext cx="518384" cy="468745"/>
                <a:chOff x="13352037" y="5715656"/>
                <a:chExt cx="383714" cy="346970"/>
              </a:xfrm>
            </p:grpSpPr>
            <p:sp>
              <p:nvSpPr>
                <p:cNvPr id="99" name="Rechthoek 168"/>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00" name="Afbeelding 169"/>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01" name="L-vorm 170"/>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02" name="L-vorm 171"/>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7"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98" name="Rechthoekige driehoek 167"/>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79" name="Rechthoek 148"/>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80"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81"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 </a:t>
              </a:r>
              <a:r>
                <a:rPr lang="en-US" sz="1200" kern="0" dirty="0">
                  <a:latin typeface="Segoe UI Light" panose="020B0502040204020203" pitchFamily="34" charset="0"/>
                  <a:cs typeface="Segoe UI Light" panose="020B0502040204020203" pitchFamily="34" charset="0"/>
                </a:rPr>
                <a:t>and bring the image to the background</a:t>
              </a:r>
              <a:endParaRPr lang="nl-NL" sz="1200" b="1" kern="0" dirty="0">
                <a:latin typeface="Segoe UI Light" panose="020B0502040204020203" pitchFamily="34" charset="0"/>
                <a:cs typeface="Segoe UI Light" panose="020B0502040204020203" pitchFamily="34" charset="0"/>
              </a:endParaRPr>
            </a:p>
          </p:txBody>
        </p:sp>
        <p:sp>
          <p:nvSpPr>
            <p:cNvPr id="82" name="Ovaal 151"/>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3" name="Ovaal 152"/>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4" name="Rechte verbindingslijn 153"/>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5" name="Rechte verbindingslijn 154"/>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6" name="Rechte verbindingslijn 155"/>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87"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88"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89" name="Ovaal 158"/>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90" name="Rechte verbindingslijn 159"/>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91" name="Groep 160"/>
            <p:cNvGrpSpPr>
              <a:grpSpLocks/>
            </p:cNvGrpSpPr>
            <p:nvPr/>
          </p:nvGrpSpPr>
          <p:grpSpPr bwMode="auto">
            <a:xfrm>
              <a:off x="12483705" y="3745117"/>
              <a:ext cx="1114138" cy="297656"/>
              <a:chOff x="13560784" y="3471416"/>
              <a:chExt cx="1114138" cy="297656"/>
            </a:xfrm>
          </p:grpSpPr>
          <p:sp>
            <p:nvSpPr>
              <p:cNvPr id="92" name="Afgeronde rechthoek 161"/>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3"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4" name="Rechte verbindingslijn 163"/>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Gelijkbenige driehoek 164"/>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173" name="Tijdelijke aanduiding voor verticale tekst 2"/>
          <p:cNvSpPr>
            <a:spLocks noGrp="1"/>
          </p:cNvSpPr>
          <p:nvPr>
            <p:ph type="body" orient="vert" idx="1" hasCustomPrompt="1"/>
          </p:nvPr>
        </p:nvSpPr>
        <p:spPr>
          <a:xfrm>
            <a:off x="472718" y="1342800"/>
            <a:ext cx="6274529" cy="4536000"/>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06" name="Waas"/>
          <p:cNvSpPr>
            <a:spLocks noGrp="1"/>
          </p:cNvSpPr>
          <p:nvPr>
            <p:ph type="body" sz="quarter" idx="14" hasCustomPrompt="1"/>
          </p:nvPr>
        </p:nvSpPr>
        <p:spPr>
          <a:xfrm>
            <a:off x="7589991" y="-4764"/>
            <a:ext cx="2253600" cy="6062663"/>
          </a:xfrm>
          <a:gradFill>
            <a:gsLst>
              <a:gs pos="8000">
                <a:schemeClr val="bg1"/>
              </a:gs>
              <a:gs pos="100000">
                <a:schemeClr val="bg1">
                  <a:alpha val="0"/>
                </a:schemeClr>
              </a:gs>
            </a:gsLst>
            <a:lin ang="0" scaled="1"/>
          </a:gradFill>
        </p:spPr>
        <p:txBody>
          <a:bodyPr/>
          <a:lstStyle>
            <a:lvl1pPr>
              <a:defRPr/>
            </a:lvl1pPr>
          </a:lstStyle>
          <a:p>
            <a:pPr lvl="0"/>
            <a:r>
              <a:rPr lang="nl-NL" dirty="0"/>
              <a:t> </a:t>
            </a: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0% text, 50% picture">
    <p:spTree>
      <p:nvGrpSpPr>
        <p:cNvPr id="1" name=""/>
        <p:cNvGrpSpPr/>
        <p:nvPr/>
      </p:nvGrpSpPr>
      <p:grpSpPr>
        <a:xfrm>
          <a:off x="0" y="0"/>
          <a:ext cx="0" cy="0"/>
          <a:chOff x="0" y="0"/>
          <a:chExt cx="0" cy="0"/>
        </a:xfrm>
      </p:grpSpPr>
      <p:sp>
        <p:nvSpPr>
          <p:cNvPr id="8" name="Tijdelijke aanduiding voor afbeelding 2"/>
          <p:cNvSpPr>
            <a:spLocks noGrp="1"/>
          </p:cNvSpPr>
          <p:nvPr>
            <p:ph type="pic" idx="13"/>
          </p:nvPr>
        </p:nvSpPr>
        <p:spPr>
          <a:xfrm>
            <a:off x="6099175" y="0"/>
            <a:ext cx="6099175" cy="6057900"/>
          </a:xfrm>
          <a:prstGeom prst="rect">
            <a:avLst/>
          </a:prstGeom>
          <a:solidFill>
            <a:schemeClr val="bg1">
              <a:lumMod val="85000"/>
            </a:schemeClr>
          </a:solidFill>
        </p:spPr>
        <p:txBody>
          <a:bodyPr bIns="1260000" anchor="ctr">
            <a:normAutofit/>
          </a:bodyPr>
          <a:lstStyle>
            <a:lvl1pPr marL="0" indent="0" algn="ctr">
              <a:buNone/>
              <a:defRPr sz="16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5" name="Tekstvak 12"/>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a:solidFill>
                  <a:schemeClr val="tx2"/>
                </a:solidFill>
                <a:latin typeface="+mn-lt"/>
                <a:cs typeface="+mn-cs"/>
              </a:rPr>
              <a:t>50% </a:t>
            </a:r>
            <a:r>
              <a:rPr lang="nl-NL" b="1" dirty="0" err="1">
                <a:solidFill>
                  <a:schemeClr val="tx2"/>
                </a:solidFill>
                <a:latin typeface="+mn-lt"/>
                <a:cs typeface="+mn-cs"/>
              </a:rPr>
              <a:t>text</a:t>
            </a:r>
            <a:r>
              <a:rPr lang="nl-NL" b="1" dirty="0">
                <a:solidFill>
                  <a:schemeClr val="tx2"/>
                </a:solidFill>
                <a:latin typeface="+mn-lt"/>
                <a:cs typeface="+mn-cs"/>
              </a:rPr>
              <a:t>, 50% picture</a:t>
            </a:r>
          </a:p>
        </p:txBody>
      </p:sp>
      <p:grpSp>
        <p:nvGrpSpPr>
          <p:cNvPr id="7" name="Instruction 9 test levels"/>
          <p:cNvGrpSpPr>
            <a:grpSpLocks/>
          </p:cNvGrpSpPr>
          <p:nvPr userDrawn="1"/>
        </p:nvGrpSpPr>
        <p:grpSpPr bwMode="auto">
          <a:xfrm>
            <a:off x="-2879725" y="-4763"/>
            <a:ext cx="2589212" cy="2713038"/>
            <a:chOff x="-2880382" y="-5444"/>
            <a:chExt cx="2589956" cy="2714364"/>
          </a:xfrm>
        </p:grpSpPr>
        <p:sp>
          <p:nvSpPr>
            <p:cNvPr id="9" name="Rechthoek 42"/>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0" name="Ovaal 43"/>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11" name="Ovaal 44"/>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2" name="Ovaal 45"/>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3"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4" name="Rechte verbindingslijn 57"/>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5" name="Rechte verbindingslijn 58"/>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6" name="Rechte verbindingslijn 59"/>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7" name="Groep 60"/>
            <p:cNvGrpSpPr>
              <a:grpSpLocks/>
            </p:cNvGrpSpPr>
            <p:nvPr userDrawn="1"/>
          </p:nvGrpSpPr>
          <p:grpSpPr bwMode="auto">
            <a:xfrm>
              <a:off x="-1967526" y="411247"/>
              <a:ext cx="409108" cy="427699"/>
              <a:chOff x="-1085063" y="758027"/>
              <a:chExt cx="633799" cy="622540"/>
            </a:xfrm>
          </p:grpSpPr>
          <p:sp>
            <p:nvSpPr>
              <p:cNvPr id="65" name="Afgeronde rechthoek 134"/>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6" name="Groep 135"/>
              <p:cNvGrpSpPr/>
              <p:nvPr userDrawn="1"/>
            </p:nvGrpSpPr>
            <p:grpSpPr>
              <a:xfrm>
                <a:off x="-977746" y="864082"/>
                <a:ext cx="419166" cy="410430"/>
                <a:chOff x="6366933" y="309013"/>
                <a:chExt cx="1901295" cy="1861668"/>
              </a:xfrm>
              <a:solidFill>
                <a:srgbClr val="000000"/>
              </a:solidFill>
            </p:grpSpPr>
            <p:sp>
              <p:nvSpPr>
                <p:cNvPr id="67" name="Rechthoek 136"/>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37"/>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38"/>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39"/>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40"/>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41"/>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42"/>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Rechthoek 143"/>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144"/>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145"/>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7" name="Vrije vorm 146"/>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8" name="Groep 61"/>
            <p:cNvGrpSpPr>
              <a:grpSpLocks/>
            </p:cNvGrpSpPr>
            <p:nvPr/>
          </p:nvGrpSpPr>
          <p:grpSpPr bwMode="auto">
            <a:xfrm>
              <a:off x="-2880382" y="802341"/>
              <a:ext cx="532929" cy="509563"/>
              <a:chOff x="-2880382" y="802341"/>
              <a:chExt cx="532929" cy="509563"/>
            </a:xfrm>
          </p:grpSpPr>
          <p:sp>
            <p:nvSpPr>
              <p:cNvPr id="42" name="Rechthoek 112"/>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3"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4"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5" name="Groep 115"/>
              <p:cNvGrpSpPr>
                <a:grpSpLocks/>
              </p:cNvGrpSpPr>
              <p:nvPr/>
            </p:nvGrpSpPr>
            <p:grpSpPr bwMode="auto">
              <a:xfrm>
                <a:off x="-2802433" y="1123442"/>
                <a:ext cx="132915" cy="104889"/>
                <a:chOff x="-2796392" y="1123442"/>
                <a:chExt cx="120832" cy="104889"/>
              </a:xfrm>
            </p:grpSpPr>
            <p:sp>
              <p:nvSpPr>
                <p:cNvPr id="60" name="Rechthoek 129"/>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30"/>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2" name="Rechthoek 131"/>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3" name="Rechthoek 132"/>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4" name="Rechthoek 133"/>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116"/>
              <p:cNvGrpSpPr>
                <a:grpSpLocks/>
              </p:cNvGrpSpPr>
              <p:nvPr/>
            </p:nvGrpSpPr>
            <p:grpSpPr bwMode="auto">
              <a:xfrm>
                <a:off x="-2575435" y="1123442"/>
                <a:ext cx="133931" cy="104889"/>
                <a:chOff x="-2556734" y="1123442"/>
                <a:chExt cx="147324" cy="104889"/>
              </a:xfrm>
            </p:grpSpPr>
            <p:grpSp>
              <p:nvGrpSpPr>
                <p:cNvPr id="47" name="Groep 117"/>
                <p:cNvGrpSpPr>
                  <a:grpSpLocks/>
                </p:cNvGrpSpPr>
                <p:nvPr/>
              </p:nvGrpSpPr>
              <p:grpSpPr bwMode="auto">
                <a:xfrm>
                  <a:off x="-2556734" y="1123442"/>
                  <a:ext cx="68206" cy="104889"/>
                  <a:chOff x="-2796392" y="1123442"/>
                  <a:chExt cx="120832" cy="104889"/>
                </a:xfrm>
              </p:grpSpPr>
              <p:sp>
                <p:nvSpPr>
                  <p:cNvPr id="54" name="Rechthoek 124"/>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125"/>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126"/>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27"/>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128"/>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8" name="Groep 118"/>
                <p:cNvGrpSpPr>
                  <a:grpSpLocks/>
                </p:cNvGrpSpPr>
                <p:nvPr/>
              </p:nvGrpSpPr>
              <p:grpSpPr bwMode="auto">
                <a:xfrm>
                  <a:off x="-2477616" y="1123442"/>
                  <a:ext cx="68206" cy="104889"/>
                  <a:chOff x="-2796392" y="1123442"/>
                  <a:chExt cx="120832" cy="104889"/>
                </a:xfrm>
              </p:grpSpPr>
              <p:sp>
                <p:nvSpPr>
                  <p:cNvPr id="49" name="Rechthoek 119"/>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120"/>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121"/>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122"/>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123"/>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9" name="Groep 62"/>
            <p:cNvGrpSpPr>
              <a:grpSpLocks/>
            </p:cNvGrpSpPr>
            <p:nvPr userDrawn="1"/>
          </p:nvGrpSpPr>
          <p:grpSpPr bwMode="auto">
            <a:xfrm>
              <a:off x="-1967526" y="875670"/>
              <a:ext cx="413704" cy="427699"/>
              <a:chOff x="-1845083" y="758027"/>
              <a:chExt cx="633799" cy="622540"/>
            </a:xfrm>
          </p:grpSpPr>
          <p:sp>
            <p:nvSpPr>
              <p:cNvPr id="29" name="Afgeronde rechthoek 73"/>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30" name="Groep 74"/>
              <p:cNvGrpSpPr/>
              <p:nvPr userDrawn="1"/>
            </p:nvGrpSpPr>
            <p:grpSpPr>
              <a:xfrm>
                <a:off x="-1737766" y="864082"/>
                <a:ext cx="419166" cy="410430"/>
                <a:chOff x="3708400" y="309013"/>
                <a:chExt cx="1901295" cy="1861668"/>
              </a:xfrm>
              <a:solidFill>
                <a:srgbClr val="000000"/>
              </a:solidFill>
            </p:grpSpPr>
            <p:sp>
              <p:nvSpPr>
                <p:cNvPr id="31" name="Rechthoek 75"/>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76"/>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103"/>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104"/>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105"/>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106"/>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107"/>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108"/>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Rechthoek 109"/>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0" name="Rechthoek 110"/>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1" name="Vrije vorm 111"/>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20" name="Rechte verbindingslijn 63"/>
            <p:cNvCxnSpPr>
              <a:cxnSpLocks noChangeShapeType="1"/>
              <a:endCxn id="74"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21" name="Rechte verbindingslijn 64"/>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2"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3"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4"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5" name="Groep 68"/>
            <p:cNvGrpSpPr>
              <a:grpSpLocks/>
            </p:cNvGrpSpPr>
            <p:nvPr/>
          </p:nvGrpSpPr>
          <p:grpSpPr bwMode="auto">
            <a:xfrm>
              <a:off x="-2880382" y="410556"/>
              <a:ext cx="528695" cy="344202"/>
              <a:chOff x="-2880382" y="410556"/>
              <a:chExt cx="528695" cy="344202"/>
            </a:xfrm>
          </p:grpSpPr>
          <p:sp>
            <p:nvSpPr>
              <p:cNvPr id="27" name="Afgeronde rechthoek 70"/>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Vrije vorm 71"/>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6"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8" name="Instruction Image Cropping"/>
          <p:cNvGrpSpPr>
            <a:grpSpLocks/>
          </p:cNvGrpSpPr>
          <p:nvPr userDrawn="1"/>
        </p:nvGrpSpPr>
        <p:grpSpPr bwMode="auto">
          <a:xfrm>
            <a:off x="12345988" y="-4763"/>
            <a:ext cx="2733675" cy="6867526"/>
            <a:chOff x="12346582" y="-5444"/>
            <a:chExt cx="2733484" cy="6868888"/>
          </a:xfrm>
        </p:grpSpPr>
        <p:grpSp>
          <p:nvGrpSpPr>
            <p:cNvPr id="79" name="bijsnijden"/>
            <p:cNvGrpSpPr>
              <a:grpSpLocks/>
            </p:cNvGrpSpPr>
            <p:nvPr userDrawn="1"/>
          </p:nvGrpSpPr>
          <p:grpSpPr bwMode="auto">
            <a:xfrm>
              <a:off x="12346582" y="5717305"/>
              <a:ext cx="779464" cy="828260"/>
              <a:chOff x="13143038" y="5655940"/>
              <a:chExt cx="779464" cy="828260"/>
            </a:xfrm>
          </p:grpSpPr>
          <p:grpSp>
            <p:nvGrpSpPr>
              <p:cNvPr id="97" name="Groep 166"/>
              <p:cNvGrpSpPr>
                <a:grpSpLocks/>
              </p:cNvGrpSpPr>
              <p:nvPr userDrawn="1"/>
            </p:nvGrpSpPr>
            <p:grpSpPr bwMode="auto">
              <a:xfrm>
                <a:off x="13284702" y="5655940"/>
                <a:ext cx="518384" cy="468745"/>
                <a:chOff x="13352037" y="5715656"/>
                <a:chExt cx="383714" cy="346970"/>
              </a:xfrm>
            </p:grpSpPr>
            <p:sp>
              <p:nvSpPr>
                <p:cNvPr id="100" name="Rechthoek 169"/>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01" name="Afbeelding 170"/>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02" name="L-vorm 171"/>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03" name="L-vorm 172"/>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8"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99" name="Rechthoekige driehoek 168"/>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80" name="Rechthoek 149"/>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81"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82"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 </a:t>
              </a:r>
              <a:r>
                <a:rPr lang="en-US" sz="1200" kern="0" dirty="0">
                  <a:latin typeface="Segoe UI Light" panose="020B0502040204020203" pitchFamily="34" charset="0"/>
                  <a:cs typeface="Segoe UI Light" panose="020B0502040204020203" pitchFamily="34" charset="0"/>
                </a:rPr>
                <a:t>and bring the image to the background</a:t>
              </a:r>
              <a:endParaRPr lang="nl-NL" sz="1200" kern="0" dirty="0">
                <a:latin typeface="Segoe UI Light" panose="020B0502040204020203" pitchFamily="34" charset="0"/>
                <a:cs typeface="Segoe UI Light" panose="020B0502040204020203" pitchFamily="34" charset="0"/>
              </a:endParaRPr>
            </a:p>
          </p:txBody>
        </p:sp>
        <p:sp>
          <p:nvSpPr>
            <p:cNvPr id="83" name="Ovaal 152"/>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4" name="Ovaal 153"/>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5" name="Rechte verbindingslijn 154"/>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6" name="Rechte verbindingslijn 155"/>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7" name="Rechte verbindingslijn 156"/>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88"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89"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90" name="Ovaal 159"/>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91" name="Rechte verbindingslijn 160"/>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92" name="Groep 161"/>
            <p:cNvGrpSpPr>
              <a:grpSpLocks/>
            </p:cNvGrpSpPr>
            <p:nvPr/>
          </p:nvGrpSpPr>
          <p:grpSpPr bwMode="auto">
            <a:xfrm>
              <a:off x="12483705" y="3745117"/>
              <a:ext cx="1114138" cy="297656"/>
              <a:chOff x="13560784" y="3471416"/>
              <a:chExt cx="1114138" cy="297656"/>
            </a:xfrm>
          </p:grpSpPr>
          <p:sp>
            <p:nvSpPr>
              <p:cNvPr id="93" name="Afgeronde rechthoek 162"/>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4"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5" name="Rechte verbindingslijn 164"/>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Gelijkbenige driehoek 165"/>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57" name="Tijdelijke aanduiding voor verticale tekst 2"/>
          <p:cNvSpPr>
            <a:spLocks noGrp="1"/>
          </p:cNvSpPr>
          <p:nvPr>
            <p:ph type="body" orient="vert" idx="1" hasCustomPrompt="1"/>
          </p:nvPr>
        </p:nvSpPr>
        <p:spPr>
          <a:xfrm>
            <a:off x="472718" y="1342800"/>
            <a:ext cx="5153737" cy="4536000"/>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04" name="Waas"/>
          <p:cNvSpPr>
            <a:spLocks noGrp="1"/>
          </p:cNvSpPr>
          <p:nvPr>
            <p:ph type="body" sz="quarter" idx="14" hasCustomPrompt="1"/>
          </p:nvPr>
        </p:nvSpPr>
        <p:spPr>
          <a:xfrm>
            <a:off x="6099175" y="-4764"/>
            <a:ext cx="2253600" cy="6062663"/>
          </a:xfrm>
          <a:gradFill>
            <a:gsLst>
              <a:gs pos="8000">
                <a:schemeClr val="bg1"/>
              </a:gs>
              <a:gs pos="100000">
                <a:schemeClr val="bg1">
                  <a:alpha val="0"/>
                </a:schemeClr>
              </a:gs>
            </a:gsLst>
            <a:lin ang="0" scaled="1"/>
          </a:gradFill>
        </p:spPr>
        <p:txBody>
          <a:bodyPr/>
          <a:lstStyle>
            <a:lvl1pPr>
              <a:defRPr/>
            </a:lvl1pPr>
          </a:lstStyle>
          <a:p>
            <a:pPr lvl="0"/>
            <a:r>
              <a:rPr lang="nl-NL" dirty="0"/>
              <a:t> </a:t>
            </a: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slide with 50% text">
    <p:spTree>
      <p:nvGrpSpPr>
        <p:cNvPr id="1" name=""/>
        <p:cNvGrpSpPr/>
        <p:nvPr/>
      </p:nvGrpSpPr>
      <p:grpSpPr>
        <a:xfrm>
          <a:off x="0" y="0"/>
          <a:ext cx="0" cy="0"/>
          <a:chOff x="0" y="0"/>
          <a:chExt cx="0" cy="0"/>
        </a:xfrm>
      </p:grpSpPr>
      <p:sp>
        <p:nvSpPr>
          <p:cNvPr id="5" name="Tekstvak 8"/>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Table</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50%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6" name="Instruction 9 test levels"/>
          <p:cNvGrpSpPr>
            <a:grpSpLocks/>
          </p:cNvGrpSpPr>
          <p:nvPr userDrawn="1"/>
        </p:nvGrpSpPr>
        <p:grpSpPr bwMode="auto">
          <a:xfrm>
            <a:off x="-2879725" y="-4763"/>
            <a:ext cx="2589212" cy="2713038"/>
            <a:chOff x="-2880382" y="-5444"/>
            <a:chExt cx="2589956" cy="2714364"/>
          </a:xfrm>
        </p:grpSpPr>
        <p:sp>
          <p:nvSpPr>
            <p:cNvPr id="7" name="Rechthoek 39"/>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8" name="Ovaal 40"/>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9" name="Ovaal 41"/>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0" name="Ovaal 42"/>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1"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2" name="Rechte verbindingslijn 44"/>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3" name="Rechte verbindingslijn 45"/>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4" name="Rechte verbindingslijn 46"/>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5" name="Groep 47"/>
            <p:cNvGrpSpPr>
              <a:grpSpLocks/>
            </p:cNvGrpSpPr>
            <p:nvPr userDrawn="1"/>
          </p:nvGrpSpPr>
          <p:grpSpPr bwMode="auto">
            <a:xfrm>
              <a:off x="-1967526" y="411247"/>
              <a:ext cx="409108" cy="427699"/>
              <a:chOff x="-1085063" y="758027"/>
              <a:chExt cx="633799" cy="622540"/>
            </a:xfrm>
          </p:grpSpPr>
          <p:sp>
            <p:nvSpPr>
              <p:cNvPr id="62" name="Afgeronde rechthoek 104"/>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3" name="Groep 105"/>
              <p:cNvGrpSpPr/>
              <p:nvPr userDrawn="1"/>
            </p:nvGrpSpPr>
            <p:grpSpPr>
              <a:xfrm>
                <a:off x="-977746" y="864082"/>
                <a:ext cx="419166" cy="410430"/>
                <a:chOff x="6366933" y="309013"/>
                <a:chExt cx="1901295" cy="1861668"/>
              </a:xfrm>
              <a:solidFill>
                <a:srgbClr val="000000"/>
              </a:solidFill>
            </p:grpSpPr>
            <p:sp>
              <p:nvSpPr>
                <p:cNvPr id="65" name="Rechthoek 106"/>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07"/>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08"/>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09"/>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10"/>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11"/>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12"/>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13"/>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14"/>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Rechthoek 115"/>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Vrije vorm 116"/>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6" name="Groep 48"/>
            <p:cNvGrpSpPr>
              <a:grpSpLocks/>
            </p:cNvGrpSpPr>
            <p:nvPr/>
          </p:nvGrpSpPr>
          <p:grpSpPr bwMode="auto">
            <a:xfrm>
              <a:off x="-2880382" y="802341"/>
              <a:ext cx="532929" cy="509563"/>
              <a:chOff x="-2880382" y="802341"/>
              <a:chExt cx="532929" cy="509563"/>
            </a:xfrm>
          </p:grpSpPr>
          <p:sp>
            <p:nvSpPr>
              <p:cNvPr id="40" name="Rechthoek 82"/>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1"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2"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3" name="Groep 85"/>
              <p:cNvGrpSpPr>
                <a:grpSpLocks/>
              </p:cNvGrpSpPr>
              <p:nvPr/>
            </p:nvGrpSpPr>
            <p:grpSpPr bwMode="auto">
              <a:xfrm>
                <a:off x="-2802433" y="1123442"/>
                <a:ext cx="132915" cy="104889"/>
                <a:chOff x="-2796392" y="1123442"/>
                <a:chExt cx="120832" cy="104889"/>
              </a:xfrm>
            </p:grpSpPr>
            <p:sp>
              <p:nvSpPr>
                <p:cNvPr id="57" name="Rechthoek 99"/>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00"/>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101"/>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02"/>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03"/>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4" name="Groep 86"/>
              <p:cNvGrpSpPr>
                <a:grpSpLocks/>
              </p:cNvGrpSpPr>
              <p:nvPr/>
            </p:nvGrpSpPr>
            <p:grpSpPr bwMode="auto">
              <a:xfrm>
                <a:off x="-2575435" y="1123442"/>
                <a:ext cx="133931" cy="104889"/>
                <a:chOff x="-2556734" y="1123442"/>
                <a:chExt cx="147324" cy="104889"/>
              </a:xfrm>
            </p:grpSpPr>
            <p:grpSp>
              <p:nvGrpSpPr>
                <p:cNvPr id="45" name="Groep 87"/>
                <p:cNvGrpSpPr>
                  <a:grpSpLocks/>
                </p:cNvGrpSpPr>
                <p:nvPr/>
              </p:nvGrpSpPr>
              <p:grpSpPr bwMode="auto">
                <a:xfrm>
                  <a:off x="-2556734" y="1123442"/>
                  <a:ext cx="68206" cy="104889"/>
                  <a:chOff x="-2796392" y="1123442"/>
                  <a:chExt cx="120832" cy="104889"/>
                </a:xfrm>
              </p:grpSpPr>
              <p:sp>
                <p:nvSpPr>
                  <p:cNvPr id="52" name="Rechthoek 94"/>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95"/>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96"/>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97"/>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98"/>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88"/>
                <p:cNvGrpSpPr>
                  <a:grpSpLocks/>
                </p:cNvGrpSpPr>
                <p:nvPr/>
              </p:nvGrpSpPr>
              <p:grpSpPr bwMode="auto">
                <a:xfrm>
                  <a:off x="-2477616" y="1123442"/>
                  <a:ext cx="68206" cy="104889"/>
                  <a:chOff x="-2796392" y="1123442"/>
                  <a:chExt cx="120832" cy="104889"/>
                </a:xfrm>
              </p:grpSpPr>
              <p:sp>
                <p:nvSpPr>
                  <p:cNvPr id="47" name="Rechthoek 89"/>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90"/>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91"/>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92"/>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93"/>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7" name="Groep 49"/>
            <p:cNvGrpSpPr>
              <a:grpSpLocks/>
            </p:cNvGrpSpPr>
            <p:nvPr userDrawn="1"/>
          </p:nvGrpSpPr>
          <p:grpSpPr bwMode="auto">
            <a:xfrm>
              <a:off x="-1967526" y="875670"/>
              <a:ext cx="413704" cy="427699"/>
              <a:chOff x="-1845083" y="758027"/>
              <a:chExt cx="633799" cy="622540"/>
            </a:xfrm>
          </p:grpSpPr>
          <p:sp>
            <p:nvSpPr>
              <p:cNvPr id="27" name="Afgeronde rechthoek 69"/>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28" name="Groep 70"/>
              <p:cNvGrpSpPr/>
              <p:nvPr userDrawn="1"/>
            </p:nvGrpSpPr>
            <p:grpSpPr>
              <a:xfrm>
                <a:off x="-1737766" y="864082"/>
                <a:ext cx="419166" cy="410430"/>
                <a:chOff x="3708400" y="309013"/>
                <a:chExt cx="1901295" cy="1861668"/>
              </a:xfrm>
              <a:solidFill>
                <a:srgbClr val="000000"/>
              </a:solidFill>
            </p:grpSpPr>
            <p:sp>
              <p:nvSpPr>
                <p:cNvPr id="29" name="Rechthoek 71"/>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0" name="Rechthoek 72"/>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1" name="Rechthoek 73"/>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74"/>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75"/>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76"/>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77"/>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78"/>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79"/>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80"/>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Vrije vorm 81"/>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18" name="Rechte verbindingslijn 50"/>
            <p:cNvCxnSpPr>
              <a:cxnSpLocks noChangeShapeType="1"/>
              <a:endCxn id="70"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19" name="Rechte verbindingslijn 51"/>
            <p:cNvCxnSpPr>
              <a:cxnSpLocks noChangeShapeType="1"/>
              <a:endCxn id="105" idx="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3" name="Groep 65"/>
            <p:cNvGrpSpPr>
              <a:grpSpLocks/>
            </p:cNvGrpSpPr>
            <p:nvPr/>
          </p:nvGrpSpPr>
          <p:grpSpPr bwMode="auto">
            <a:xfrm>
              <a:off x="-2880382" y="410556"/>
              <a:ext cx="528695" cy="344202"/>
              <a:chOff x="-2880382" y="410556"/>
              <a:chExt cx="528695" cy="344202"/>
            </a:xfrm>
          </p:grpSpPr>
          <p:sp>
            <p:nvSpPr>
              <p:cNvPr id="25" name="Afgeronde rechthoek 67"/>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Vrije vorm 68"/>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4"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6" name="Instruction Table"/>
          <p:cNvGrpSpPr>
            <a:grpSpLocks/>
          </p:cNvGrpSpPr>
          <p:nvPr userDrawn="1"/>
        </p:nvGrpSpPr>
        <p:grpSpPr bwMode="auto">
          <a:xfrm>
            <a:off x="12471400" y="-4763"/>
            <a:ext cx="2608263" cy="4338638"/>
            <a:chOff x="12470972" y="-5444"/>
            <a:chExt cx="2609094" cy="4339920"/>
          </a:xfrm>
        </p:grpSpPr>
        <p:grpSp>
          <p:nvGrpSpPr>
            <p:cNvPr id="77" name="Groep 118"/>
            <p:cNvGrpSpPr>
              <a:grpSpLocks/>
            </p:cNvGrpSpPr>
            <p:nvPr/>
          </p:nvGrpSpPr>
          <p:grpSpPr bwMode="auto">
            <a:xfrm>
              <a:off x="12478620" y="1489205"/>
              <a:ext cx="615489" cy="522454"/>
              <a:chOff x="3793456" y="3603"/>
              <a:chExt cx="4527394" cy="473968"/>
            </a:xfrm>
          </p:grpSpPr>
          <p:grpSp>
            <p:nvGrpSpPr>
              <p:cNvPr id="91" name="Group 4"/>
              <p:cNvGrpSpPr>
                <a:grpSpLocks noChangeAspect="1"/>
              </p:cNvGrpSpPr>
              <p:nvPr userDrawn="1"/>
            </p:nvGrpSpPr>
            <p:grpSpPr bwMode="auto">
              <a:xfrm>
                <a:off x="3793456" y="3603"/>
                <a:ext cx="4526989" cy="473968"/>
                <a:chOff x="1782" y="145"/>
                <a:chExt cx="2674" cy="2270"/>
              </a:xfrm>
            </p:grpSpPr>
            <p:sp>
              <p:nvSpPr>
                <p:cNvPr id="98" name="Rectangle 6"/>
                <p:cNvSpPr>
                  <a:spLocks noChangeArrowheads="1"/>
                </p:cNvSpPr>
                <p:nvPr userDrawn="1"/>
              </p:nvSpPr>
              <p:spPr bwMode="auto">
                <a:xfrm>
                  <a:off x="1811" y="143"/>
                  <a:ext cx="2643" cy="2270"/>
                </a:xfrm>
                <a:prstGeom prst="rect">
                  <a:avLst/>
                </a:prstGeom>
                <a:solidFill>
                  <a:srgbClr val="F2FAFF"/>
                </a:solidFill>
                <a:ln w="0">
                  <a:solidFill>
                    <a:srgbClr val="969696"/>
                  </a:solidFill>
                  <a:prstDash val="solid"/>
                  <a:miter lim="800000"/>
                  <a:headEnd/>
                  <a:tailEnd/>
                </a:ln>
              </p:spPr>
              <p:txBody>
                <a:bodyPr/>
                <a:lstStyle/>
                <a:p>
                  <a:pPr fontAlgn="auto">
                    <a:spcBef>
                      <a:spcPts val="0"/>
                    </a:spcBef>
                    <a:spcAft>
                      <a:spcPts val="0"/>
                    </a:spcAft>
                    <a:defRPr/>
                  </a:pPr>
                  <a:endParaRPr lang="nl-NL" dirty="0">
                    <a:latin typeface="+mj-lt"/>
                    <a:cs typeface="+mn-cs"/>
                  </a:endParaRPr>
                </a:p>
              </p:txBody>
            </p:sp>
            <p:sp>
              <p:nvSpPr>
                <p:cNvPr id="99" name="Rectangle 13"/>
                <p:cNvSpPr>
                  <a:spLocks noChangeArrowheads="1"/>
                </p:cNvSpPr>
                <p:nvPr userDrawn="1"/>
              </p:nvSpPr>
              <p:spPr bwMode="auto">
                <a:xfrm>
                  <a:off x="1797" y="143"/>
                  <a:ext cx="2656" cy="442"/>
                </a:xfrm>
                <a:prstGeom prst="rect">
                  <a:avLst/>
                </a:prstGeom>
                <a:gradFill flip="none" rotWithShape="1">
                  <a:gsLst>
                    <a:gs pos="0">
                      <a:srgbClr val="0099FF"/>
                    </a:gs>
                    <a:gs pos="100000">
                      <a:srgbClr val="90B6FE"/>
                    </a:gs>
                  </a:gsLst>
                  <a:lin ang="10800000" scaled="1"/>
                  <a:tileRect/>
                </a:gradFill>
                <a:ln w="0">
                  <a:noFill/>
                  <a:prstDash val="solid"/>
                  <a:miter lim="800000"/>
                  <a:headEnd/>
                  <a:tailEnd/>
                </a:ln>
              </p:spPr>
              <p:txBody>
                <a:bodyPr/>
                <a:lstStyle/>
                <a:p>
                  <a:pPr fontAlgn="auto">
                    <a:spcBef>
                      <a:spcPts val="0"/>
                    </a:spcBef>
                    <a:spcAft>
                      <a:spcPts val="0"/>
                    </a:spcAft>
                    <a:defRPr/>
                  </a:pPr>
                  <a:endParaRPr lang="nl-NL" dirty="0">
                    <a:latin typeface="+mj-lt"/>
                    <a:cs typeface="+mn-cs"/>
                  </a:endParaRPr>
                </a:p>
              </p:txBody>
            </p:sp>
            <p:sp>
              <p:nvSpPr>
                <p:cNvPr id="100" name="Rectangle 15"/>
                <p:cNvSpPr>
                  <a:spLocks noChangeArrowheads="1"/>
                </p:cNvSpPr>
                <p:nvPr userDrawn="1"/>
              </p:nvSpPr>
              <p:spPr bwMode="auto">
                <a:xfrm>
                  <a:off x="1783" y="1468"/>
                  <a:ext cx="2649" cy="28"/>
                </a:xfrm>
                <a:prstGeom prst="rect">
                  <a:avLst/>
                </a:prstGeom>
                <a:gradFill flip="none" rotWithShape="1">
                  <a:gsLst>
                    <a:gs pos="20000">
                      <a:srgbClr val="0039AC"/>
                    </a:gs>
                    <a:gs pos="100000">
                      <a:srgbClr val="90B6FE"/>
                    </a:gs>
                  </a:gsLst>
                  <a:lin ang="10800000" scaled="1"/>
                  <a:tileRect/>
                </a:gradFill>
                <a:ln w="0">
                  <a:noFill/>
                  <a:prstDash val="solid"/>
                  <a:miter lim="800000"/>
                  <a:headEnd/>
                  <a:tailEnd/>
                </a:ln>
              </p:spPr>
              <p:txBody>
                <a:bodyPr/>
                <a:lstStyle/>
                <a:p>
                  <a:pPr fontAlgn="auto">
                    <a:spcBef>
                      <a:spcPts val="0"/>
                    </a:spcBef>
                    <a:spcAft>
                      <a:spcPts val="0"/>
                    </a:spcAft>
                    <a:defRPr/>
                  </a:pPr>
                  <a:endParaRPr lang="nl-NL" dirty="0">
                    <a:latin typeface="+mj-lt"/>
                    <a:cs typeface="+mn-cs"/>
                  </a:endParaRPr>
                </a:p>
              </p:txBody>
            </p:sp>
          </p:grpSp>
          <p:cxnSp>
            <p:nvCxnSpPr>
              <p:cNvPr id="92" name="Rechte verbindingslijn 133"/>
              <p:cNvCxnSpPr/>
              <p:nvPr userDrawn="1"/>
            </p:nvCxnSpPr>
            <p:spPr>
              <a:xfrm flipH="1">
                <a:off x="6085081" y="96907"/>
                <a:ext cx="0" cy="380318"/>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93" name="Rechte verbindingslijn 134"/>
              <p:cNvCxnSpPr/>
              <p:nvPr userDrawn="1"/>
            </p:nvCxnSpPr>
            <p:spPr>
              <a:xfrm>
                <a:off x="7276543" y="96907"/>
                <a:ext cx="0" cy="380318"/>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94" name="Rechte verbindingslijn 135"/>
              <p:cNvCxnSpPr/>
              <p:nvPr userDrawn="1"/>
            </p:nvCxnSpPr>
            <p:spPr>
              <a:xfrm>
                <a:off x="4905296" y="95466"/>
                <a:ext cx="0" cy="377437"/>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95" name="Rechte verbindingslijn 136"/>
              <p:cNvCxnSpPr/>
              <p:nvPr userDrawn="1"/>
            </p:nvCxnSpPr>
            <p:spPr>
              <a:xfrm flipH="1">
                <a:off x="3842329" y="180462"/>
                <a:ext cx="4473820" cy="0"/>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96" name="Rechte verbindingslijn 137"/>
              <p:cNvCxnSpPr/>
              <p:nvPr userDrawn="1"/>
            </p:nvCxnSpPr>
            <p:spPr>
              <a:xfrm flipH="1">
                <a:off x="3842329" y="279863"/>
                <a:ext cx="4473820" cy="0"/>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97" name="Rechte verbindingslijn 138"/>
              <p:cNvCxnSpPr/>
              <p:nvPr userDrawn="1"/>
            </p:nvCxnSpPr>
            <p:spPr>
              <a:xfrm flipH="1">
                <a:off x="3842329" y="392230"/>
                <a:ext cx="4473820" cy="0"/>
              </a:xfrm>
              <a:prstGeom prst="line">
                <a:avLst/>
              </a:prstGeom>
              <a:ln w="12700">
                <a:solidFill>
                  <a:srgbClr val="969696"/>
                </a:solidFill>
              </a:ln>
            </p:spPr>
            <p:style>
              <a:lnRef idx="1">
                <a:schemeClr val="accent1"/>
              </a:lnRef>
              <a:fillRef idx="0">
                <a:schemeClr val="accent1"/>
              </a:fillRef>
              <a:effectRef idx="0">
                <a:schemeClr val="accent1"/>
              </a:effectRef>
              <a:fontRef idx="minor">
                <a:schemeClr val="tx1"/>
              </a:fontRef>
            </p:style>
          </p:cxnSp>
        </p:grpSp>
        <p:sp>
          <p:nvSpPr>
            <p:cNvPr id="78" name="Rechthoek 119"/>
            <p:cNvSpPr/>
            <p:nvPr/>
          </p:nvSpPr>
          <p:spPr>
            <a:xfrm>
              <a:off x="12483676" y="-5444"/>
              <a:ext cx="2583686" cy="289011"/>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TABLE</a:t>
              </a:r>
            </a:p>
          </p:txBody>
        </p:sp>
        <p:sp>
          <p:nvSpPr>
            <p:cNvPr id="79" name="Tekstvak 33"/>
            <p:cNvSpPr txBox="1"/>
            <p:nvPr/>
          </p:nvSpPr>
          <p:spPr>
            <a:xfrm>
              <a:off x="12483676" y="974333"/>
              <a:ext cx="2583686" cy="223904"/>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 table</a:t>
              </a:r>
            </a:p>
          </p:txBody>
        </p:sp>
        <p:sp>
          <p:nvSpPr>
            <p:cNvPr id="80" name="Tekstvak 33"/>
            <p:cNvSpPr txBox="1"/>
            <p:nvPr/>
          </p:nvSpPr>
          <p:spPr>
            <a:xfrm>
              <a:off x="12478913" y="3056161"/>
              <a:ext cx="2593213" cy="444631"/>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number of rows and columns you prefer and click </a:t>
              </a:r>
              <a:r>
                <a:rPr lang="en-US" sz="1200" b="1" kern="0" dirty="0">
                  <a:latin typeface="Segoe UI Light" panose="020B0502040204020203" pitchFamily="34" charset="0"/>
                  <a:cs typeface="Segoe UI Light" panose="020B0502040204020203" pitchFamily="34" charset="0"/>
                </a:rPr>
                <a:t>‘OK’</a:t>
              </a:r>
            </a:p>
          </p:txBody>
        </p:sp>
        <p:sp>
          <p:nvSpPr>
            <p:cNvPr id="81" name="Ovaal 122"/>
            <p:cNvSpPr/>
            <p:nvPr/>
          </p:nvSpPr>
          <p:spPr>
            <a:xfrm>
              <a:off x="12483676" y="491591"/>
              <a:ext cx="360478" cy="358881"/>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2" name="Ovaal 123"/>
            <p:cNvSpPr/>
            <p:nvPr/>
          </p:nvSpPr>
          <p:spPr>
            <a:xfrm>
              <a:off x="12488441" y="2500372"/>
              <a:ext cx="360477" cy="358881"/>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3" name="Rechte verbindingslijn 124"/>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4" name="Rechte verbindingslijn 125"/>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5" name="Rechte verbindingslijn 126"/>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grpSp>
          <p:nvGrpSpPr>
            <p:cNvPr id="86" name="Groep 127"/>
            <p:cNvGrpSpPr>
              <a:grpSpLocks/>
            </p:cNvGrpSpPr>
            <p:nvPr/>
          </p:nvGrpSpPr>
          <p:grpSpPr bwMode="auto">
            <a:xfrm>
              <a:off x="12483705" y="3745117"/>
              <a:ext cx="1114138" cy="297656"/>
              <a:chOff x="13560784" y="3471416"/>
              <a:chExt cx="1114138" cy="297656"/>
            </a:xfrm>
          </p:grpSpPr>
          <p:sp>
            <p:nvSpPr>
              <p:cNvPr id="87" name="Afgeronde rechthoek 128"/>
              <p:cNvSpPr/>
              <p:nvPr/>
            </p:nvSpPr>
            <p:spPr>
              <a:xfrm>
                <a:off x="13560755" y="3471639"/>
                <a:ext cx="1114780" cy="296950"/>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8" name="Tekstvak 81"/>
              <p:cNvSpPr txBox="1"/>
              <p:nvPr/>
            </p:nvSpPr>
            <p:spPr>
              <a:xfrm>
                <a:off x="13573459" y="3501810"/>
                <a:ext cx="889283" cy="246136"/>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OK</a:t>
                </a:r>
              </a:p>
            </p:txBody>
          </p:sp>
          <p:cxnSp>
            <p:nvCxnSpPr>
              <p:cNvPr id="89" name="Rechte verbindingslijn 130"/>
              <p:cNvCxnSpPr/>
              <p:nvPr/>
            </p:nvCxnSpPr>
            <p:spPr>
              <a:xfrm>
                <a:off x="14462742" y="3506574"/>
                <a:ext cx="0" cy="2239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Gelijkbenige driehoek 131"/>
              <p:cNvSpPr/>
              <p:nvPr/>
            </p:nvSpPr>
            <p:spPr>
              <a:xfrm rot="10800000">
                <a:off x="14518323" y="3600264"/>
                <a:ext cx="106396" cy="5716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4" name="Tijdelijke aanduiding voor tabel 3"/>
          <p:cNvSpPr>
            <a:spLocks noGrp="1"/>
          </p:cNvSpPr>
          <p:nvPr>
            <p:ph type="tbl" sz="quarter" idx="16"/>
          </p:nvPr>
        </p:nvSpPr>
        <p:spPr>
          <a:xfrm>
            <a:off x="5955159" y="1363691"/>
            <a:ext cx="5716587" cy="4365959"/>
          </a:xfrm>
        </p:spPr>
        <p:txBody>
          <a:bodyPr bIns="1260000" anchor="ctr"/>
          <a:lstStyle>
            <a:lvl1pPr algn="ctr">
              <a:defRPr>
                <a:solidFill>
                  <a:schemeClr val="bg2"/>
                </a:solidFill>
              </a:defRPr>
            </a:lvl1pPr>
          </a:lstStyle>
          <a:p>
            <a:pPr lvl="0"/>
            <a:r>
              <a:rPr lang="en-US" noProof="0"/>
              <a:t>Click icon to add table</a:t>
            </a:r>
            <a:endParaRPr lang="en-US" noProof="0" dirty="0"/>
          </a:p>
        </p:txBody>
      </p:sp>
      <p:sp>
        <p:nvSpPr>
          <p:cNvPr id="64" name="Tijdelijke aanduiding voor verticale tekst 2"/>
          <p:cNvSpPr>
            <a:spLocks noGrp="1"/>
          </p:cNvSpPr>
          <p:nvPr>
            <p:ph type="body" orient="vert" idx="1" hasCustomPrompt="1"/>
          </p:nvPr>
        </p:nvSpPr>
        <p:spPr>
          <a:xfrm>
            <a:off x="472718" y="1342800"/>
            <a:ext cx="5153737" cy="4379607"/>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 slide with 50% text">
    <p:spTree>
      <p:nvGrpSpPr>
        <p:cNvPr id="1" name=""/>
        <p:cNvGrpSpPr/>
        <p:nvPr/>
      </p:nvGrpSpPr>
      <p:grpSpPr>
        <a:xfrm>
          <a:off x="0" y="0"/>
          <a:ext cx="0" cy="0"/>
          <a:chOff x="0" y="0"/>
          <a:chExt cx="0" cy="0"/>
        </a:xfrm>
      </p:grpSpPr>
      <p:sp>
        <p:nvSpPr>
          <p:cNvPr id="5" name="Tekstvak 8"/>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Graph</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50%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6" name="Instruction 9 test levels"/>
          <p:cNvGrpSpPr>
            <a:grpSpLocks/>
          </p:cNvGrpSpPr>
          <p:nvPr userDrawn="1"/>
        </p:nvGrpSpPr>
        <p:grpSpPr bwMode="auto">
          <a:xfrm>
            <a:off x="-2879725" y="-4763"/>
            <a:ext cx="2589212" cy="2713038"/>
            <a:chOff x="-2880382" y="-5444"/>
            <a:chExt cx="2589956" cy="2714364"/>
          </a:xfrm>
        </p:grpSpPr>
        <p:sp>
          <p:nvSpPr>
            <p:cNvPr id="7" name="Rechthoek 89"/>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8" name="Ovaal 90"/>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9" name="Ovaal 91"/>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10" name="Ovaal 92"/>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11"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12" name="Rechte verbindingslijn 94"/>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13" name="Rechte verbindingslijn 104"/>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14" name="Rechte verbindingslijn 10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15" name="Groep 106"/>
            <p:cNvGrpSpPr>
              <a:grpSpLocks/>
            </p:cNvGrpSpPr>
            <p:nvPr userDrawn="1"/>
          </p:nvGrpSpPr>
          <p:grpSpPr bwMode="auto">
            <a:xfrm>
              <a:off x="-1967526" y="411247"/>
              <a:ext cx="409108" cy="427699"/>
              <a:chOff x="-1085063" y="758027"/>
              <a:chExt cx="633799" cy="622540"/>
            </a:xfrm>
          </p:grpSpPr>
          <p:sp>
            <p:nvSpPr>
              <p:cNvPr id="64" name="Afgeronde rechthoek 153"/>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65" name="Groep 154"/>
              <p:cNvGrpSpPr/>
              <p:nvPr userDrawn="1"/>
            </p:nvGrpSpPr>
            <p:grpSpPr>
              <a:xfrm>
                <a:off x="-977746" y="864082"/>
                <a:ext cx="419166" cy="410430"/>
                <a:chOff x="6366933" y="309013"/>
                <a:chExt cx="1901295" cy="1861668"/>
              </a:xfrm>
              <a:solidFill>
                <a:srgbClr val="000000"/>
              </a:solidFill>
            </p:grpSpPr>
            <p:sp>
              <p:nvSpPr>
                <p:cNvPr id="66" name="Rechthoek 155"/>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56"/>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8" name="Rechthoek 157"/>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58"/>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59"/>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60"/>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61"/>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162"/>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4" name="Rechthoek 163"/>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164"/>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Vrije vorm 165"/>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16" name="Groep 107"/>
            <p:cNvGrpSpPr>
              <a:grpSpLocks/>
            </p:cNvGrpSpPr>
            <p:nvPr/>
          </p:nvGrpSpPr>
          <p:grpSpPr bwMode="auto">
            <a:xfrm>
              <a:off x="-2880382" y="802341"/>
              <a:ext cx="532929" cy="509563"/>
              <a:chOff x="-2880382" y="802341"/>
              <a:chExt cx="532929" cy="509563"/>
            </a:xfrm>
          </p:grpSpPr>
          <p:sp>
            <p:nvSpPr>
              <p:cNvPr id="42" name="Rechthoek 131"/>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3"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44"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45" name="Groep 134"/>
              <p:cNvGrpSpPr>
                <a:grpSpLocks/>
              </p:cNvGrpSpPr>
              <p:nvPr/>
            </p:nvGrpSpPr>
            <p:grpSpPr bwMode="auto">
              <a:xfrm>
                <a:off x="-2802433" y="1123442"/>
                <a:ext cx="132915" cy="104889"/>
                <a:chOff x="-2796392" y="1123442"/>
                <a:chExt cx="120832" cy="104889"/>
              </a:xfrm>
            </p:grpSpPr>
            <p:sp>
              <p:nvSpPr>
                <p:cNvPr id="59" name="Rechthoek 148"/>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49"/>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50"/>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2" name="Rechthoek 151"/>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3" name="Rechthoek 152"/>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6" name="Groep 135"/>
              <p:cNvGrpSpPr>
                <a:grpSpLocks/>
              </p:cNvGrpSpPr>
              <p:nvPr/>
            </p:nvGrpSpPr>
            <p:grpSpPr bwMode="auto">
              <a:xfrm>
                <a:off x="-2575435" y="1123442"/>
                <a:ext cx="133931" cy="104889"/>
                <a:chOff x="-2556734" y="1123442"/>
                <a:chExt cx="147324" cy="104889"/>
              </a:xfrm>
            </p:grpSpPr>
            <p:grpSp>
              <p:nvGrpSpPr>
                <p:cNvPr id="47" name="Groep 136"/>
                <p:cNvGrpSpPr>
                  <a:grpSpLocks/>
                </p:cNvGrpSpPr>
                <p:nvPr/>
              </p:nvGrpSpPr>
              <p:grpSpPr bwMode="auto">
                <a:xfrm>
                  <a:off x="-2556734" y="1123442"/>
                  <a:ext cx="68206" cy="104889"/>
                  <a:chOff x="-2796392" y="1123442"/>
                  <a:chExt cx="120832" cy="104889"/>
                </a:xfrm>
              </p:grpSpPr>
              <p:sp>
                <p:nvSpPr>
                  <p:cNvPr id="54" name="Rechthoek 143"/>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144"/>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145"/>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7" name="Rechthoek 146"/>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147"/>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48" name="Groep 137"/>
                <p:cNvGrpSpPr>
                  <a:grpSpLocks/>
                </p:cNvGrpSpPr>
                <p:nvPr/>
              </p:nvGrpSpPr>
              <p:grpSpPr bwMode="auto">
                <a:xfrm>
                  <a:off x="-2477616" y="1123442"/>
                  <a:ext cx="68206" cy="104889"/>
                  <a:chOff x="-2796392" y="1123442"/>
                  <a:chExt cx="120832" cy="104889"/>
                </a:xfrm>
              </p:grpSpPr>
              <p:sp>
                <p:nvSpPr>
                  <p:cNvPr id="49" name="Rechthoek 138"/>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Rechthoek 139"/>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1" name="Rechthoek 140"/>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141"/>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142"/>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17" name="Groep 108"/>
            <p:cNvGrpSpPr>
              <a:grpSpLocks/>
            </p:cNvGrpSpPr>
            <p:nvPr userDrawn="1"/>
          </p:nvGrpSpPr>
          <p:grpSpPr bwMode="auto">
            <a:xfrm>
              <a:off x="-1967526" y="875670"/>
              <a:ext cx="413704" cy="427699"/>
              <a:chOff x="-1845083" y="758027"/>
              <a:chExt cx="633799" cy="622540"/>
            </a:xfrm>
          </p:grpSpPr>
          <p:sp>
            <p:nvSpPr>
              <p:cNvPr id="29" name="Afgeronde rechthoek 118"/>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30" name="Groep 119"/>
              <p:cNvGrpSpPr/>
              <p:nvPr userDrawn="1"/>
            </p:nvGrpSpPr>
            <p:grpSpPr>
              <a:xfrm>
                <a:off x="-1737766" y="864082"/>
                <a:ext cx="419166" cy="410430"/>
                <a:chOff x="3708400" y="309013"/>
                <a:chExt cx="1901295" cy="1861668"/>
              </a:xfrm>
              <a:solidFill>
                <a:srgbClr val="000000"/>
              </a:solidFill>
            </p:grpSpPr>
            <p:sp>
              <p:nvSpPr>
                <p:cNvPr id="31" name="Rechthoek 120"/>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2" name="Rechthoek 121"/>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3" name="Rechthoek 122"/>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4" name="Rechthoek 123"/>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5" name="Rechthoek 124"/>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6" name="Rechthoek 125"/>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7" name="Rechthoek 126"/>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8" name="Rechthoek 127"/>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39" name="Rechthoek 128"/>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0" name="Rechthoek 129"/>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1" name="Vrije vorm 130"/>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18" name="Rechte verbindingslijn 109"/>
            <p:cNvCxnSpPr>
              <a:cxnSpLocks noChangeShapeType="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19" name="Rechte verbindingslijn 11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20"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21"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22"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25" name="Groep 114"/>
            <p:cNvGrpSpPr>
              <a:grpSpLocks/>
            </p:cNvGrpSpPr>
            <p:nvPr/>
          </p:nvGrpSpPr>
          <p:grpSpPr bwMode="auto">
            <a:xfrm>
              <a:off x="-2880382" y="410556"/>
              <a:ext cx="528695" cy="344202"/>
              <a:chOff x="-2880382" y="410556"/>
              <a:chExt cx="528695" cy="344202"/>
            </a:xfrm>
          </p:grpSpPr>
          <p:sp>
            <p:nvSpPr>
              <p:cNvPr id="27" name="Afgeronde rechthoek 116"/>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Vrije vorm 117"/>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26"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77" name="Instruction Chart &amp; Edit"/>
          <p:cNvGrpSpPr>
            <a:grpSpLocks/>
          </p:cNvGrpSpPr>
          <p:nvPr userDrawn="1"/>
        </p:nvGrpSpPr>
        <p:grpSpPr bwMode="auto">
          <a:xfrm>
            <a:off x="12382500" y="-4763"/>
            <a:ext cx="2697163" cy="6867526"/>
            <a:chOff x="12382788" y="-5444"/>
            <a:chExt cx="2697278" cy="6868888"/>
          </a:xfrm>
        </p:grpSpPr>
        <p:grpSp>
          <p:nvGrpSpPr>
            <p:cNvPr id="78" name="Groep 167"/>
            <p:cNvGrpSpPr>
              <a:grpSpLocks/>
            </p:cNvGrpSpPr>
            <p:nvPr userDrawn="1"/>
          </p:nvGrpSpPr>
          <p:grpSpPr bwMode="auto">
            <a:xfrm>
              <a:off x="12382788" y="1480224"/>
              <a:ext cx="689983" cy="573048"/>
              <a:chOff x="15171969" y="1587338"/>
              <a:chExt cx="755407" cy="627385"/>
            </a:xfrm>
          </p:grpSpPr>
          <p:sp>
            <p:nvSpPr>
              <p:cNvPr id="132" name="Rechthoek 962"/>
              <p:cNvSpPr/>
              <p:nvPr userDrawn="1"/>
            </p:nvSpPr>
            <p:spPr>
              <a:xfrm>
                <a:off x="15171969" y="2008934"/>
                <a:ext cx="755407" cy="205789"/>
              </a:xfrm>
              <a:custGeom>
                <a:avLst/>
                <a:gdLst>
                  <a:gd name="connsiteX0" fmla="*/ 0 w 664132"/>
                  <a:gd name="connsiteY0" fmla="*/ 0 h 277787"/>
                  <a:gd name="connsiteX1" fmla="*/ 664132 w 664132"/>
                  <a:gd name="connsiteY1" fmla="*/ 0 h 277787"/>
                  <a:gd name="connsiteX2" fmla="*/ 664132 w 664132"/>
                  <a:gd name="connsiteY2" fmla="*/ 277787 h 277787"/>
                  <a:gd name="connsiteX3" fmla="*/ 0 w 664132"/>
                  <a:gd name="connsiteY3" fmla="*/ 277787 h 277787"/>
                  <a:gd name="connsiteX4" fmla="*/ 0 w 664132"/>
                  <a:gd name="connsiteY4" fmla="*/ 0 h 277787"/>
                  <a:gd name="connsiteX0" fmla="*/ 0 w 664132"/>
                  <a:gd name="connsiteY0" fmla="*/ 0 h 290487"/>
                  <a:gd name="connsiteX1" fmla="*/ 664132 w 664132"/>
                  <a:gd name="connsiteY1" fmla="*/ 0 h 290487"/>
                  <a:gd name="connsiteX2" fmla="*/ 333932 w 664132"/>
                  <a:gd name="connsiteY2" fmla="*/ 290487 h 290487"/>
                  <a:gd name="connsiteX3" fmla="*/ 0 w 664132"/>
                  <a:gd name="connsiteY3" fmla="*/ 277787 h 290487"/>
                  <a:gd name="connsiteX4" fmla="*/ 0 w 664132"/>
                  <a:gd name="connsiteY4" fmla="*/ 0 h 290487"/>
                  <a:gd name="connsiteX0" fmla="*/ 0 w 664132"/>
                  <a:gd name="connsiteY0" fmla="*/ 0 h 277787"/>
                  <a:gd name="connsiteX1" fmla="*/ 664132 w 664132"/>
                  <a:gd name="connsiteY1" fmla="*/ 0 h 277787"/>
                  <a:gd name="connsiteX2" fmla="*/ 575232 w 664132"/>
                  <a:gd name="connsiteY2" fmla="*/ 271437 h 277787"/>
                  <a:gd name="connsiteX3" fmla="*/ 0 w 664132"/>
                  <a:gd name="connsiteY3" fmla="*/ 277787 h 277787"/>
                  <a:gd name="connsiteX4" fmla="*/ 0 w 664132"/>
                  <a:gd name="connsiteY4" fmla="*/ 0 h 277787"/>
                  <a:gd name="connsiteX0" fmla="*/ 0 w 708582"/>
                  <a:gd name="connsiteY0" fmla="*/ 0 h 277787"/>
                  <a:gd name="connsiteX1" fmla="*/ 708582 w 708582"/>
                  <a:gd name="connsiteY1" fmla="*/ 31750 h 277787"/>
                  <a:gd name="connsiteX2" fmla="*/ 575232 w 708582"/>
                  <a:gd name="connsiteY2" fmla="*/ 271437 h 277787"/>
                  <a:gd name="connsiteX3" fmla="*/ 0 w 708582"/>
                  <a:gd name="connsiteY3" fmla="*/ 277787 h 277787"/>
                  <a:gd name="connsiteX4" fmla="*/ 0 w 708582"/>
                  <a:gd name="connsiteY4" fmla="*/ 0 h 277787"/>
                  <a:gd name="connsiteX0" fmla="*/ 228600 w 708582"/>
                  <a:gd name="connsiteY0" fmla="*/ 6350 h 246037"/>
                  <a:gd name="connsiteX1" fmla="*/ 708582 w 708582"/>
                  <a:gd name="connsiteY1" fmla="*/ 0 h 246037"/>
                  <a:gd name="connsiteX2" fmla="*/ 575232 w 708582"/>
                  <a:gd name="connsiteY2" fmla="*/ 239687 h 246037"/>
                  <a:gd name="connsiteX3" fmla="*/ 0 w 708582"/>
                  <a:gd name="connsiteY3" fmla="*/ 246037 h 246037"/>
                  <a:gd name="connsiteX4" fmla="*/ 228600 w 708582"/>
                  <a:gd name="connsiteY4" fmla="*/ 6350 h 246037"/>
                  <a:gd name="connsiteX0" fmla="*/ 228600 w 778432"/>
                  <a:gd name="connsiteY0" fmla="*/ 0 h 239687"/>
                  <a:gd name="connsiteX1" fmla="*/ 778432 w 778432"/>
                  <a:gd name="connsiteY1" fmla="*/ 25400 h 239687"/>
                  <a:gd name="connsiteX2" fmla="*/ 575232 w 778432"/>
                  <a:gd name="connsiteY2" fmla="*/ 233337 h 239687"/>
                  <a:gd name="connsiteX3" fmla="*/ 0 w 778432"/>
                  <a:gd name="connsiteY3" fmla="*/ 239687 h 239687"/>
                  <a:gd name="connsiteX4" fmla="*/ 228600 w 778432"/>
                  <a:gd name="connsiteY4" fmla="*/ 0 h 239687"/>
                  <a:gd name="connsiteX0" fmla="*/ 228600 w 778432"/>
                  <a:gd name="connsiteY0" fmla="*/ 0 h 214287"/>
                  <a:gd name="connsiteX1" fmla="*/ 778432 w 778432"/>
                  <a:gd name="connsiteY1" fmla="*/ 0 h 214287"/>
                  <a:gd name="connsiteX2" fmla="*/ 575232 w 778432"/>
                  <a:gd name="connsiteY2" fmla="*/ 207937 h 214287"/>
                  <a:gd name="connsiteX3" fmla="*/ 0 w 778432"/>
                  <a:gd name="connsiteY3" fmla="*/ 214287 h 214287"/>
                  <a:gd name="connsiteX4" fmla="*/ 228600 w 778432"/>
                  <a:gd name="connsiteY4" fmla="*/ 0 h 214287"/>
                  <a:gd name="connsiteX0" fmla="*/ 228600 w 730724"/>
                  <a:gd name="connsiteY0" fmla="*/ 3975 h 218262"/>
                  <a:gd name="connsiteX1" fmla="*/ 730724 w 730724"/>
                  <a:gd name="connsiteY1" fmla="*/ 0 h 218262"/>
                  <a:gd name="connsiteX2" fmla="*/ 575232 w 730724"/>
                  <a:gd name="connsiteY2" fmla="*/ 211912 h 218262"/>
                  <a:gd name="connsiteX3" fmla="*/ 0 w 730724"/>
                  <a:gd name="connsiteY3" fmla="*/ 218262 h 218262"/>
                  <a:gd name="connsiteX4" fmla="*/ 228600 w 730724"/>
                  <a:gd name="connsiteY4" fmla="*/ 3975 h 218262"/>
                  <a:gd name="connsiteX0" fmla="*/ 252454 w 754578"/>
                  <a:gd name="connsiteY0" fmla="*/ 3975 h 211912"/>
                  <a:gd name="connsiteX1" fmla="*/ 754578 w 754578"/>
                  <a:gd name="connsiteY1" fmla="*/ 0 h 211912"/>
                  <a:gd name="connsiteX2" fmla="*/ 599086 w 754578"/>
                  <a:gd name="connsiteY2" fmla="*/ 211912 h 211912"/>
                  <a:gd name="connsiteX3" fmla="*/ 0 w 754578"/>
                  <a:gd name="connsiteY3" fmla="*/ 210311 h 211912"/>
                  <a:gd name="connsiteX4" fmla="*/ 252454 w 754578"/>
                  <a:gd name="connsiteY4" fmla="*/ 3975 h 211912"/>
                  <a:gd name="connsiteX0" fmla="*/ 172941 w 754578"/>
                  <a:gd name="connsiteY0" fmla="*/ 0 h 219864"/>
                  <a:gd name="connsiteX1" fmla="*/ 754578 w 754578"/>
                  <a:gd name="connsiteY1" fmla="*/ 7952 h 219864"/>
                  <a:gd name="connsiteX2" fmla="*/ 599086 w 754578"/>
                  <a:gd name="connsiteY2" fmla="*/ 219864 h 219864"/>
                  <a:gd name="connsiteX3" fmla="*/ 0 w 754578"/>
                  <a:gd name="connsiteY3" fmla="*/ 218263 h 219864"/>
                  <a:gd name="connsiteX4" fmla="*/ 172941 w 754578"/>
                  <a:gd name="connsiteY4" fmla="*/ 0 h 219864"/>
                  <a:gd name="connsiteX0" fmla="*/ 172941 w 754578"/>
                  <a:gd name="connsiteY0" fmla="*/ 0 h 223840"/>
                  <a:gd name="connsiteX1" fmla="*/ 754578 w 754578"/>
                  <a:gd name="connsiteY1" fmla="*/ 7952 h 223840"/>
                  <a:gd name="connsiteX2" fmla="*/ 654745 w 754578"/>
                  <a:gd name="connsiteY2" fmla="*/ 223840 h 223840"/>
                  <a:gd name="connsiteX3" fmla="*/ 0 w 754578"/>
                  <a:gd name="connsiteY3" fmla="*/ 218263 h 223840"/>
                  <a:gd name="connsiteX4" fmla="*/ 172941 w 754578"/>
                  <a:gd name="connsiteY4" fmla="*/ 0 h 223840"/>
                  <a:gd name="connsiteX0" fmla="*/ 172941 w 754578"/>
                  <a:gd name="connsiteY0" fmla="*/ 0 h 219864"/>
                  <a:gd name="connsiteX1" fmla="*/ 754578 w 754578"/>
                  <a:gd name="connsiteY1" fmla="*/ 7952 h 219864"/>
                  <a:gd name="connsiteX2" fmla="*/ 646793 w 754578"/>
                  <a:gd name="connsiteY2" fmla="*/ 219864 h 219864"/>
                  <a:gd name="connsiteX3" fmla="*/ 0 w 754578"/>
                  <a:gd name="connsiteY3" fmla="*/ 218263 h 219864"/>
                  <a:gd name="connsiteX4" fmla="*/ 172941 w 754578"/>
                  <a:gd name="connsiteY4" fmla="*/ 0 h 219864"/>
                  <a:gd name="connsiteX0" fmla="*/ 172941 w 818189"/>
                  <a:gd name="connsiteY0" fmla="*/ 0 h 219864"/>
                  <a:gd name="connsiteX1" fmla="*/ 818189 w 818189"/>
                  <a:gd name="connsiteY1" fmla="*/ 31806 h 219864"/>
                  <a:gd name="connsiteX2" fmla="*/ 646793 w 818189"/>
                  <a:gd name="connsiteY2" fmla="*/ 219864 h 219864"/>
                  <a:gd name="connsiteX3" fmla="*/ 0 w 818189"/>
                  <a:gd name="connsiteY3" fmla="*/ 218263 h 219864"/>
                  <a:gd name="connsiteX4" fmla="*/ 172941 w 818189"/>
                  <a:gd name="connsiteY4" fmla="*/ 0 h 219864"/>
                  <a:gd name="connsiteX0" fmla="*/ 172941 w 806262"/>
                  <a:gd name="connsiteY0" fmla="*/ 0 h 219864"/>
                  <a:gd name="connsiteX1" fmla="*/ 806262 w 806262"/>
                  <a:gd name="connsiteY1" fmla="*/ 11928 h 219864"/>
                  <a:gd name="connsiteX2" fmla="*/ 646793 w 806262"/>
                  <a:gd name="connsiteY2" fmla="*/ 219864 h 219864"/>
                  <a:gd name="connsiteX3" fmla="*/ 0 w 806262"/>
                  <a:gd name="connsiteY3" fmla="*/ 218263 h 219864"/>
                  <a:gd name="connsiteX4" fmla="*/ 172941 w 806262"/>
                  <a:gd name="connsiteY4" fmla="*/ 0 h 219864"/>
                  <a:gd name="connsiteX0" fmla="*/ 172941 w 798310"/>
                  <a:gd name="connsiteY0" fmla="*/ 0 h 219864"/>
                  <a:gd name="connsiteX1" fmla="*/ 798310 w 798310"/>
                  <a:gd name="connsiteY1" fmla="*/ 15903 h 219864"/>
                  <a:gd name="connsiteX2" fmla="*/ 646793 w 798310"/>
                  <a:gd name="connsiteY2" fmla="*/ 219864 h 219864"/>
                  <a:gd name="connsiteX3" fmla="*/ 0 w 798310"/>
                  <a:gd name="connsiteY3" fmla="*/ 218263 h 219864"/>
                  <a:gd name="connsiteX4" fmla="*/ 172941 w 798310"/>
                  <a:gd name="connsiteY4" fmla="*/ 0 h 219864"/>
                  <a:gd name="connsiteX0" fmla="*/ 172941 w 798310"/>
                  <a:gd name="connsiteY0" fmla="*/ 0 h 259620"/>
                  <a:gd name="connsiteX1" fmla="*/ 798310 w 798310"/>
                  <a:gd name="connsiteY1" fmla="*/ 15903 h 259620"/>
                  <a:gd name="connsiteX2" fmla="*/ 614988 w 798310"/>
                  <a:gd name="connsiteY2" fmla="*/ 259620 h 259620"/>
                  <a:gd name="connsiteX3" fmla="*/ 0 w 798310"/>
                  <a:gd name="connsiteY3" fmla="*/ 218263 h 259620"/>
                  <a:gd name="connsiteX4" fmla="*/ 172941 w 798310"/>
                  <a:gd name="connsiteY4" fmla="*/ 0 h 259620"/>
                  <a:gd name="connsiteX0" fmla="*/ 188843 w 814212"/>
                  <a:gd name="connsiteY0" fmla="*/ 0 h 259620"/>
                  <a:gd name="connsiteX1" fmla="*/ 814212 w 814212"/>
                  <a:gd name="connsiteY1" fmla="*/ 15903 h 259620"/>
                  <a:gd name="connsiteX2" fmla="*/ 630890 w 814212"/>
                  <a:gd name="connsiteY2" fmla="*/ 259620 h 259620"/>
                  <a:gd name="connsiteX3" fmla="*/ 0 w 814212"/>
                  <a:gd name="connsiteY3" fmla="*/ 254043 h 259620"/>
                  <a:gd name="connsiteX4" fmla="*/ 188843 w 814212"/>
                  <a:gd name="connsiteY4" fmla="*/ 0 h 259620"/>
                  <a:gd name="connsiteX0" fmla="*/ 208721 w 834090"/>
                  <a:gd name="connsiteY0" fmla="*/ 0 h 259620"/>
                  <a:gd name="connsiteX1" fmla="*/ 834090 w 834090"/>
                  <a:gd name="connsiteY1" fmla="*/ 15903 h 259620"/>
                  <a:gd name="connsiteX2" fmla="*/ 650768 w 834090"/>
                  <a:gd name="connsiteY2" fmla="*/ 259620 h 259620"/>
                  <a:gd name="connsiteX3" fmla="*/ 0 w 834090"/>
                  <a:gd name="connsiteY3" fmla="*/ 254043 h 259620"/>
                  <a:gd name="connsiteX4" fmla="*/ 208721 w 834090"/>
                  <a:gd name="connsiteY4" fmla="*/ 0 h 259620"/>
                  <a:gd name="connsiteX0" fmla="*/ 268356 w 893725"/>
                  <a:gd name="connsiteY0" fmla="*/ 0 h 259620"/>
                  <a:gd name="connsiteX1" fmla="*/ 893725 w 893725"/>
                  <a:gd name="connsiteY1" fmla="*/ 15903 h 259620"/>
                  <a:gd name="connsiteX2" fmla="*/ 710403 w 893725"/>
                  <a:gd name="connsiteY2" fmla="*/ 259620 h 259620"/>
                  <a:gd name="connsiteX3" fmla="*/ 0 w 893725"/>
                  <a:gd name="connsiteY3" fmla="*/ 254043 h 259620"/>
                  <a:gd name="connsiteX4" fmla="*/ 268356 w 893725"/>
                  <a:gd name="connsiteY4" fmla="*/ 0 h 259620"/>
                  <a:gd name="connsiteX0" fmla="*/ 260405 w 885774"/>
                  <a:gd name="connsiteY0" fmla="*/ 0 h 259620"/>
                  <a:gd name="connsiteX1" fmla="*/ 885774 w 885774"/>
                  <a:gd name="connsiteY1" fmla="*/ 15903 h 259620"/>
                  <a:gd name="connsiteX2" fmla="*/ 702452 w 885774"/>
                  <a:gd name="connsiteY2" fmla="*/ 259620 h 259620"/>
                  <a:gd name="connsiteX3" fmla="*/ 0 w 885774"/>
                  <a:gd name="connsiteY3" fmla="*/ 254043 h 259620"/>
                  <a:gd name="connsiteX4" fmla="*/ 260405 w 885774"/>
                  <a:gd name="connsiteY4" fmla="*/ 0 h 259620"/>
                  <a:gd name="connsiteX0" fmla="*/ 220648 w 885774"/>
                  <a:gd name="connsiteY0" fmla="*/ 0 h 243717"/>
                  <a:gd name="connsiteX1" fmla="*/ 885774 w 885774"/>
                  <a:gd name="connsiteY1" fmla="*/ 0 h 243717"/>
                  <a:gd name="connsiteX2" fmla="*/ 702452 w 885774"/>
                  <a:gd name="connsiteY2" fmla="*/ 243717 h 243717"/>
                  <a:gd name="connsiteX3" fmla="*/ 0 w 885774"/>
                  <a:gd name="connsiteY3" fmla="*/ 238140 h 243717"/>
                  <a:gd name="connsiteX4" fmla="*/ 220648 w 885774"/>
                  <a:gd name="connsiteY4" fmla="*/ 0 h 24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774" h="243717">
                    <a:moveTo>
                      <a:pt x="220648" y="0"/>
                    </a:moveTo>
                    <a:lnTo>
                      <a:pt x="885774" y="0"/>
                    </a:lnTo>
                    <a:lnTo>
                      <a:pt x="702452" y="243717"/>
                    </a:lnTo>
                    <a:lnTo>
                      <a:pt x="0" y="238140"/>
                    </a:lnTo>
                    <a:lnTo>
                      <a:pt x="220648" y="0"/>
                    </a:lnTo>
                    <a:close/>
                  </a:path>
                </a:pathLst>
              </a:custGeom>
              <a:solidFill>
                <a:srgbClr val="FFFFFF">
                  <a:lumMod val="50000"/>
                </a:srgbClr>
              </a:solidFill>
              <a:ln w="25400" cap="flat" cmpd="sng" algn="ctr">
                <a:noFill/>
                <a:prstDash val="solid"/>
              </a:ln>
              <a:effectLst>
                <a:softEdge rad="31750"/>
              </a:effectLst>
            </p:spPr>
            <p:txBody>
              <a:bodyPr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endParaRPr lang="nl-NL" sz="1600" kern="0">
                  <a:solidFill>
                    <a:srgbClr val="FFFFFF"/>
                  </a:solidFill>
                  <a:latin typeface="Segoe UI Light" panose="020B0502040204020203" pitchFamily="34" charset="0"/>
                  <a:ea typeface="Adobe Heiti Std R" panose="020B0400000000000000" pitchFamily="34" charset="-128"/>
                  <a:cs typeface="Segoe UI Light" panose="020B0502040204020203" pitchFamily="34" charset="0"/>
                </a:endParaRPr>
              </a:p>
            </p:txBody>
          </p:sp>
          <p:grpSp>
            <p:nvGrpSpPr>
              <p:cNvPr id="133" name="Groep 222"/>
              <p:cNvGrpSpPr>
                <a:grpSpLocks/>
              </p:cNvGrpSpPr>
              <p:nvPr userDrawn="1"/>
            </p:nvGrpSpPr>
            <p:grpSpPr bwMode="auto">
              <a:xfrm>
                <a:off x="15281106" y="1587338"/>
                <a:ext cx="511775" cy="560304"/>
                <a:chOff x="10604642" y="969717"/>
                <a:chExt cx="1290643" cy="1427163"/>
              </a:xfrm>
            </p:grpSpPr>
            <p:grpSp>
              <p:nvGrpSpPr>
                <p:cNvPr id="134" name="Group 879"/>
                <p:cNvGrpSpPr>
                  <a:grpSpLocks noChangeAspect="1"/>
                </p:cNvGrpSpPr>
                <p:nvPr userDrawn="1"/>
              </p:nvGrpSpPr>
              <p:grpSpPr bwMode="auto">
                <a:xfrm>
                  <a:off x="10604642" y="969717"/>
                  <a:ext cx="1290643" cy="1427163"/>
                  <a:chOff x="4798" y="1515"/>
                  <a:chExt cx="813" cy="899"/>
                </a:xfrm>
              </p:grpSpPr>
              <p:sp>
                <p:nvSpPr>
                  <p:cNvPr id="136" name="Freeform 886"/>
                  <p:cNvSpPr>
                    <a:spLocks/>
                  </p:cNvSpPr>
                  <p:nvPr userDrawn="1"/>
                </p:nvSpPr>
                <p:spPr bwMode="auto">
                  <a:xfrm>
                    <a:off x="5271" y="1516"/>
                    <a:ext cx="72" cy="898"/>
                  </a:xfrm>
                  <a:custGeom>
                    <a:avLst/>
                    <a:gdLst>
                      <a:gd name="T0" fmla="*/ 71 w 282"/>
                      <a:gd name="T1" fmla="*/ 0 h 3595"/>
                      <a:gd name="T2" fmla="*/ 71 w 282"/>
                      <a:gd name="T3" fmla="*/ 784 h 3595"/>
                      <a:gd name="T4" fmla="*/ 0 w 282"/>
                      <a:gd name="T5" fmla="*/ 898 h 3595"/>
                      <a:gd name="T6" fmla="*/ 0 w 282"/>
                      <a:gd name="T7" fmla="*/ 71 h 3595"/>
                      <a:gd name="T8" fmla="*/ 71 w 282"/>
                      <a:gd name="T9" fmla="*/ 0 h 3595"/>
                      <a:gd name="T10" fmla="*/ 0 60000 65536"/>
                      <a:gd name="T11" fmla="*/ 0 60000 65536"/>
                      <a:gd name="T12" fmla="*/ 0 60000 65536"/>
                      <a:gd name="T13" fmla="*/ 0 60000 65536"/>
                      <a:gd name="T14" fmla="*/ 0 60000 65536"/>
                      <a:gd name="T15" fmla="*/ 0 w 282"/>
                      <a:gd name="T16" fmla="*/ 0 h 3595"/>
                      <a:gd name="T17" fmla="*/ 282 w 282"/>
                      <a:gd name="T18" fmla="*/ 3595 h 3595"/>
                    </a:gdLst>
                    <a:ahLst/>
                    <a:cxnLst>
                      <a:cxn ang="T10">
                        <a:pos x="T0" y="T1"/>
                      </a:cxn>
                      <a:cxn ang="T11">
                        <a:pos x="T2" y="T3"/>
                      </a:cxn>
                      <a:cxn ang="T12">
                        <a:pos x="T4" y="T5"/>
                      </a:cxn>
                      <a:cxn ang="T13">
                        <a:pos x="T6" y="T7"/>
                      </a:cxn>
                      <a:cxn ang="T14">
                        <a:pos x="T8" y="T9"/>
                      </a:cxn>
                    </a:cxnLst>
                    <a:rect l="T15" t="T16" r="T17" b="T18"/>
                    <a:pathLst>
                      <a:path w="282" h="3595">
                        <a:moveTo>
                          <a:pt x="282" y="0"/>
                        </a:moveTo>
                        <a:lnTo>
                          <a:pt x="282" y="3138"/>
                        </a:lnTo>
                        <a:lnTo>
                          <a:pt x="0" y="3595"/>
                        </a:lnTo>
                        <a:lnTo>
                          <a:pt x="0" y="285"/>
                        </a:lnTo>
                        <a:lnTo>
                          <a:pt x="282" y="0"/>
                        </a:lnTo>
                        <a:close/>
                      </a:path>
                    </a:pathLst>
                  </a:custGeom>
                  <a:solidFill>
                    <a:srgbClr val="FFC000"/>
                  </a:solidFill>
                  <a:ln w="0">
                    <a:noFill/>
                    <a:prstDash val="solid"/>
                    <a:round/>
                    <a:headEnd/>
                    <a:tailEnd/>
                  </a:ln>
                </p:spPr>
                <p:txBody>
                  <a:bodyPr/>
                  <a:lstStyle/>
                  <a:p>
                    <a:pPr>
                      <a:defRPr/>
                    </a:pPr>
                    <a:endParaRPr lang="en-US"/>
                  </a:p>
                </p:txBody>
              </p:sp>
              <p:sp>
                <p:nvSpPr>
                  <p:cNvPr id="137" name="Rectangle 880"/>
                  <p:cNvSpPr>
                    <a:spLocks noChangeArrowheads="1"/>
                  </p:cNvSpPr>
                  <p:nvPr userDrawn="1"/>
                </p:nvSpPr>
                <p:spPr bwMode="auto">
                  <a:xfrm>
                    <a:off x="4799" y="1516"/>
                    <a:ext cx="815" cy="898"/>
                  </a:xfrm>
                  <a:prstGeom prst="rect">
                    <a:avLst/>
                  </a:prstGeom>
                  <a:no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38" name="Rectangle 881"/>
                  <p:cNvSpPr>
                    <a:spLocks noChangeArrowheads="1"/>
                  </p:cNvSpPr>
                  <p:nvPr userDrawn="1"/>
                </p:nvSpPr>
                <p:spPr bwMode="auto">
                  <a:xfrm>
                    <a:off x="4799" y="1856"/>
                    <a:ext cx="229" cy="558"/>
                  </a:xfrm>
                  <a:prstGeom prst="rect">
                    <a:avLst/>
                  </a:prstGeom>
                  <a:gradFill rotWithShape="1">
                    <a:gsLst>
                      <a:gs pos="0">
                        <a:srgbClr val="002060"/>
                      </a:gs>
                      <a:gs pos="100000">
                        <a:srgbClr val="1929FF"/>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39" name="Freeform 882"/>
                  <p:cNvSpPr>
                    <a:spLocks/>
                  </p:cNvSpPr>
                  <p:nvPr userDrawn="1"/>
                </p:nvSpPr>
                <p:spPr bwMode="auto">
                  <a:xfrm>
                    <a:off x="4799" y="1773"/>
                    <a:ext cx="315" cy="84"/>
                  </a:xfrm>
                  <a:custGeom>
                    <a:avLst/>
                    <a:gdLst>
                      <a:gd name="T0" fmla="*/ 103 w 1255"/>
                      <a:gd name="T1" fmla="*/ 0 h 342"/>
                      <a:gd name="T2" fmla="*/ 314 w 1255"/>
                      <a:gd name="T3" fmla="*/ 0 h 342"/>
                      <a:gd name="T4" fmla="*/ 228 w 1255"/>
                      <a:gd name="T5" fmla="*/ 86 h 342"/>
                      <a:gd name="T6" fmla="*/ 0 w 1255"/>
                      <a:gd name="T7" fmla="*/ 86 h 342"/>
                      <a:gd name="T8" fmla="*/ 103 w 1255"/>
                      <a:gd name="T9" fmla="*/ 0 h 342"/>
                      <a:gd name="T10" fmla="*/ 0 60000 65536"/>
                      <a:gd name="T11" fmla="*/ 0 60000 65536"/>
                      <a:gd name="T12" fmla="*/ 0 60000 65536"/>
                      <a:gd name="T13" fmla="*/ 0 60000 65536"/>
                      <a:gd name="T14" fmla="*/ 0 60000 65536"/>
                      <a:gd name="T15" fmla="*/ 0 w 1255"/>
                      <a:gd name="T16" fmla="*/ 0 h 342"/>
                      <a:gd name="T17" fmla="*/ 1255 w 1255"/>
                      <a:gd name="T18" fmla="*/ 342 h 342"/>
                    </a:gdLst>
                    <a:ahLst/>
                    <a:cxnLst>
                      <a:cxn ang="T10">
                        <a:pos x="T0" y="T1"/>
                      </a:cxn>
                      <a:cxn ang="T11">
                        <a:pos x="T2" y="T3"/>
                      </a:cxn>
                      <a:cxn ang="T12">
                        <a:pos x="T4" y="T5"/>
                      </a:cxn>
                      <a:cxn ang="T13">
                        <a:pos x="T6" y="T7"/>
                      </a:cxn>
                      <a:cxn ang="T14">
                        <a:pos x="T8" y="T9"/>
                      </a:cxn>
                    </a:cxnLst>
                    <a:rect l="T15" t="T16" r="T17" b="T18"/>
                    <a:pathLst>
                      <a:path w="1255" h="342">
                        <a:moveTo>
                          <a:pt x="411" y="0"/>
                        </a:moveTo>
                        <a:lnTo>
                          <a:pt x="1255" y="0"/>
                        </a:lnTo>
                        <a:lnTo>
                          <a:pt x="913" y="342"/>
                        </a:lnTo>
                        <a:lnTo>
                          <a:pt x="0" y="342"/>
                        </a:lnTo>
                        <a:lnTo>
                          <a:pt x="411" y="0"/>
                        </a:lnTo>
                        <a:close/>
                      </a:path>
                    </a:pathLst>
                  </a:custGeom>
                  <a:solidFill>
                    <a:srgbClr val="0039AC"/>
                  </a:solidFill>
                  <a:ln w="0">
                    <a:noFill/>
                    <a:prstDash val="solid"/>
                    <a:round/>
                    <a:headEnd/>
                    <a:tailEnd/>
                  </a:ln>
                </p:spPr>
                <p:txBody>
                  <a:bodyPr/>
                  <a:lstStyle/>
                  <a:p>
                    <a:pPr>
                      <a:defRPr/>
                    </a:pPr>
                    <a:endParaRPr lang="en-US"/>
                  </a:p>
                </p:txBody>
              </p:sp>
              <p:sp>
                <p:nvSpPr>
                  <p:cNvPr id="140" name="Freeform 883"/>
                  <p:cNvSpPr>
                    <a:spLocks/>
                  </p:cNvSpPr>
                  <p:nvPr userDrawn="1"/>
                </p:nvSpPr>
                <p:spPr bwMode="auto">
                  <a:xfrm>
                    <a:off x="5028" y="1773"/>
                    <a:ext cx="86" cy="642"/>
                  </a:xfrm>
                  <a:custGeom>
                    <a:avLst/>
                    <a:gdLst>
                      <a:gd name="T0" fmla="*/ 85 w 342"/>
                      <a:gd name="T1" fmla="*/ 0 h 2568"/>
                      <a:gd name="T2" fmla="*/ 85 w 342"/>
                      <a:gd name="T3" fmla="*/ 528 h 2568"/>
                      <a:gd name="T4" fmla="*/ 0 w 342"/>
                      <a:gd name="T5" fmla="*/ 642 h 2568"/>
                      <a:gd name="T6" fmla="*/ 0 w 342"/>
                      <a:gd name="T7" fmla="*/ 85 h 2568"/>
                      <a:gd name="T8" fmla="*/ 85 w 342"/>
                      <a:gd name="T9" fmla="*/ 0 h 2568"/>
                      <a:gd name="T10" fmla="*/ 0 60000 65536"/>
                      <a:gd name="T11" fmla="*/ 0 60000 65536"/>
                      <a:gd name="T12" fmla="*/ 0 60000 65536"/>
                      <a:gd name="T13" fmla="*/ 0 60000 65536"/>
                      <a:gd name="T14" fmla="*/ 0 60000 65536"/>
                      <a:gd name="T15" fmla="*/ 0 w 342"/>
                      <a:gd name="T16" fmla="*/ 0 h 2568"/>
                      <a:gd name="T17" fmla="*/ 342 w 342"/>
                      <a:gd name="T18" fmla="*/ 2568 h 2568"/>
                    </a:gdLst>
                    <a:ahLst/>
                    <a:cxnLst>
                      <a:cxn ang="T10">
                        <a:pos x="T0" y="T1"/>
                      </a:cxn>
                      <a:cxn ang="T11">
                        <a:pos x="T2" y="T3"/>
                      </a:cxn>
                      <a:cxn ang="T12">
                        <a:pos x="T4" y="T5"/>
                      </a:cxn>
                      <a:cxn ang="T13">
                        <a:pos x="T6" y="T7"/>
                      </a:cxn>
                      <a:cxn ang="T14">
                        <a:pos x="T8" y="T9"/>
                      </a:cxn>
                    </a:cxnLst>
                    <a:rect l="T15" t="T16" r="T17" b="T18"/>
                    <a:pathLst>
                      <a:path w="342" h="2568">
                        <a:moveTo>
                          <a:pt x="342" y="0"/>
                        </a:moveTo>
                        <a:lnTo>
                          <a:pt x="342" y="2111"/>
                        </a:lnTo>
                        <a:lnTo>
                          <a:pt x="0" y="2568"/>
                        </a:lnTo>
                        <a:lnTo>
                          <a:pt x="0" y="342"/>
                        </a:lnTo>
                        <a:lnTo>
                          <a:pt x="342" y="0"/>
                        </a:lnTo>
                        <a:close/>
                      </a:path>
                    </a:pathLst>
                  </a:custGeom>
                  <a:solidFill>
                    <a:srgbClr val="000075"/>
                  </a:solidFill>
                  <a:ln w="0">
                    <a:noFill/>
                    <a:prstDash val="solid"/>
                    <a:round/>
                    <a:headEnd/>
                    <a:tailEnd/>
                  </a:ln>
                </p:spPr>
                <p:txBody>
                  <a:bodyPr/>
                  <a:lstStyle/>
                  <a:p>
                    <a:pPr>
                      <a:defRPr/>
                    </a:pPr>
                    <a:endParaRPr lang="en-US"/>
                  </a:p>
                </p:txBody>
              </p:sp>
              <p:sp>
                <p:nvSpPr>
                  <p:cNvPr id="141" name="Freeform 884"/>
                  <p:cNvSpPr>
                    <a:spLocks/>
                  </p:cNvSpPr>
                  <p:nvPr userDrawn="1"/>
                </p:nvSpPr>
                <p:spPr bwMode="auto">
                  <a:xfrm>
                    <a:off x="5055" y="1516"/>
                    <a:ext cx="287" cy="73"/>
                  </a:xfrm>
                  <a:custGeom>
                    <a:avLst/>
                    <a:gdLst>
                      <a:gd name="T0" fmla="*/ 80 w 1140"/>
                      <a:gd name="T1" fmla="*/ 0 h 289"/>
                      <a:gd name="T2" fmla="*/ 286 w 1140"/>
                      <a:gd name="T3" fmla="*/ 0 h 289"/>
                      <a:gd name="T4" fmla="*/ 214 w 1140"/>
                      <a:gd name="T5" fmla="*/ 72 h 289"/>
                      <a:gd name="T6" fmla="*/ 0 w 1140"/>
                      <a:gd name="T7" fmla="*/ 72 h 289"/>
                      <a:gd name="T8" fmla="*/ 80 w 1140"/>
                      <a:gd name="T9" fmla="*/ 0 h 289"/>
                      <a:gd name="T10" fmla="*/ 0 60000 65536"/>
                      <a:gd name="T11" fmla="*/ 0 60000 65536"/>
                      <a:gd name="T12" fmla="*/ 0 60000 65536"/>
                      <a:gd name="T13" fmla="*/ 0 60000 65536"/>
                      <a:gd name="T14" fmla="*/ 0 60000 65536"/>
                      <a:gd name="T15" fmla="*/ 0 w 1140"/>
                      <a:gd name="T16" fmla="*/ 0 h 289"/>
                      <a:gd name="T17" fmla="*/ 1140 w 1140"/>
                      <a:gd name="T18" fmla="*/ 289 h 289"/>
                    </a:gdLst>
                    <a:ahLst/>
                    <a:cxnLst>
                      <a:cxn ang="T10">
                        <a:pos x="T0" y="T1"/>
                      </a:cxn>
                      <a:cxn ang="T11">
                        <a:pos x="T2" y="T3"/>
                      </a:cxn>
                      <a:cxn ang="T12">
                        <a:pos x="T4" y="T5"/>
                      </a:cxn>
                      <a:cxn ang="T13">
                        <a:pos x="T6" y="T7"/>
                      </a:cxn>
                      <a:cxn ang="T14">
                        <a:pos x="T8" y="T9"/>
                      </a:cxn>
                    </a:cxnLst>
                    <a:rect l="T15" t="T16" r="T17" b="T18"/>
                    <a:pathLst>
                      <a:path w="1140" h="289">
                        <a:moveTo>
                          <a:pt x="318" y="0"/>
                        </a:moveTo>
                        <a:lnTo>
                          <a:pt x="1140" y="0"/>
                        </a:lnTo>
                        <a:lnTo>
                          <a:pt x="855" y="289"/>
                        </a:lnTo>
                        <a:lnTo>
                          <a:pt x="0" y="289"/>
                        </a:lnTo>
                        <a:lnTo>
                          <a:pt x="318" y="0"/>
                        </a:lnTo>
                        <a:close/>
                      </a:path>
                    </a:pathLst>
                  </a:custGeom>
                  <a:solidFill>
                    <a:srgbClr val="EEFF26"/>
                  </a:solidFill>
                  <a:ln w="0">
                    <a:noFill/>
                    <a:prstDash val="solid"/>
                    <a:round/>
                    <a:headEnd/>
                    <a:tailEnd/>
                  </a:ln>
                </p:spPr>
                <p:txBody>
                  <a:bodyPr/>
                  <a:lstStyle/>
                  <a:p>
                    <a:pPr>
                      <a:defRPr/>
                    </a:pPr>
                    <a:endParaRPr lang="en-US"/>
                  </a:p>
                </p:txBody>
              </p:sp>
              <p:sp>
                <p:nvSpPr>
                  <p:cNvPr id="142" name="Rectangle 885"/>
                  <p:cNvSpPr>
                    <a:spLocks noChangeArrowheads="1"/>
                  </p:cNvSpPr>
                  <p:nvPr userDrawn="1"/>
                </p:nvSpPr>
                <p:spPr bwMode="auto">
                  <a:xfrm>
                    <a:off x="5055" y="1588"/>
                    <a:ext cx="215" cy="826"/>
                  </a:xfrm>
                  <a:prstGeom prst="rect">
                    <a:avLst/>
                  </a:prstGeom>
                  <a:gradFill rotWithShape="1">
                    <a:gsLst>
                      <a:gs pos="0">
                        <a:srgbClr val="FFC000"/>
                      </a:gs>
                      <a:gs pos="100000">
                        <a:srgbClr val="FFFF00"/>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43" name="Rectangle 887"/>
                  <p:cNvSpPr>
                    <a:spLocks noChangeArrowheads="1"/>
                  </p:cNvSpPr>
                  <p:nvPr userDrawn="1"/>
                </p:nvSpPr>
                <p:spPr bwMode="auto">
                  <a:xfrm>
                    <a:off x="5298" y="1773"/>
                    <a:ext cx="229" cy="642"/>
                  </a:xfrm>
                  <a:prstGeom prst="rect">
                    <a:avLst/>
                  </a:prstGeom>
                  <a:gradFill rotWithShape="1">
                    <a:gsLst>
                      <a:gs pos="0">
                        <a:srgbClr val="B80004"/>
                      </a:gs>
                      <a:gs pos="100000">
                        <a:srgbClr val="FF0000"/>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44" name="Freeform 888"/>
                  <p:cNvSpPr>
                    <a:spLocks/>
                  </p:cNvSpPr>
                  <p:nvPr userDrawn="1"/>
                </p:nvSpPr>
                <p:spPr bwMode="auto">
                  <a:xfrm>
                    <a:off x="5528" y="1686"/>
                    <a:ext cx="86" cy="728"/>
                  </a:xfrm>
                  <a:custGeom>
                    <a:avLst/>
                    <a:gdLst>
                      <a:gd name="T0" fmla="*/ 85 w 342"/>
                      <a:gd name="T1" fmla="*/ 0 h 2911"/>
                      <a:gd name="T2" fmla="*/ 85 w 342"/>
                      <a:gd name="T3" fmla="*/ 619 h 2911"/>
                      <a:gd name="T4" fmla="*/ 0 w 342"/>
                      <a:gd name="T5" fmla="*/ 727 h 2911"/>
                      <a:gd name="T6" fmla="*/ 0 w 342"/>
                      <a:gd name="T7" fmla="*/ 83 h 2911"/>
                      <a:gd name="T8" fmla="*/ 85 w 342"/>
                      <a:gd name="T9" fmla="*/ 0 h 2911"/>
                      <a:gd name="T10" fmla="*/ 0 60000 65536"/>
                      <a:gd name="T11" fmla="*/ 0 60000 65536"/>
                      <a:gd name="T12" fmla="*/ 0 60000 65536"/>
                      <a:gd name="T13" fmla="*/ 0 60000 65536"/>
                      <a:gd name="T14" fmla="*/ 0 60000 65536"/>
                      <a:gd name="T15" fmla="*/ 0 w 342"/>
                      <a:gd name="T16" fmla="*/ 0 h 2911"/>
                      <a:gd name="T17" fmla="*/ 342 w 342"/>
                      <a:gd name="T18" fmla="*/ 2911 h 2911"/>
                    </a:gdLst>
                    <a:ahLst/>
                    <a:cxnLst>
                      <a:cxn ang="T10">
                        <a:pos x="T0" y="T1"/>
                      </a:cxn>
                      <a:cxn ang="T11">
                        <a:pos x="T2" y="T3"/>
                      </a:cxn>
                      <a:cxn ang="T12">
                        <a:pos x="T4" y="T5"/>
                      </a:cxn>
                      <a:cxn ang="T13">
                        <a:pos x="T6" y="T7"/>
                      </a:cxn>
                      <a:cxn ang="T14">
                        <a:pos x="T8" y="T9"/>
                      </a:cxn>
                    </a:cxnLst>
                    <a:rect l="T15" t="T16" r="T17" b="T18"/>
                    <a:pathLst>
                      <a:path w="342" h="2911">
                        <a:moveTo>
                          <a:pt x="342" y="0"/>
                        </a:moveTo>
                        <a:lnTo>
                          <a:pt x="342" y="2477"/>
                        </a:lnTo>
                        <a:lnTo>
                          <a:pt x="0" y="2911"/>
                        </a:lnTo>
                        <a:lnTo>
                          <a:pt x="0" y="334"/>
                        </a:lnTo>
                        <a:lnTo>
                          <a:pt x="342" y="0"/>
                        </a:lnTo>
                        <a:close/>
                      </a:path>
                    </a:pathLst>
                  </a:custGeom>
                  <a:solidFill>
                    <a:srgbClr val="C2001B"/>
                  </a:solidFill>
                  <a:ln w="0">
                    <a:noFill/>
                    <a:prstDash val="solid"/>
                    <a:round/>
                    <a:headEnd/>
                    <a:tailEnd/>
                  </a:ln>
                </p:spPr>
                <p:txBody>
                  <a:bodyPr/>
                  <a:lstStyle/>
                  <a:p>
                    <a:pPr>
                      <a:defRPr/>
                    </a:pPr>
                    <a:endParaRPr lang="en-US"/>
                  </a:p>
                </p:txBody>
              </p:sp>
            </p:grpSp>
            <p:sp>
              <p:nvSpPr>
                <p:cNvPr id="135" name="Vrije vorm 224"/>
                <p:cNvSpPr>
                  <a:spLocks/>
                </p:cNvSpPr>
                <p:nvPr userDrawn="1"/>
              </p:nvSpPr>
              <p:spPr bwMode="auto">
                <a:xfrm>
                  <a:off x="11390168" y="1241287"/>
                  <a:ext cx="508463" cy="137265"/>
                </a:xfrm>
                <a:custGeom>
                  <a:avLst/>
                  <a:gdLst>
                    <a:gd name="T0" fmla="*/ 0 w 506025"/>
                    <a:gd name="T1" fmla="*/ 137883 h 137883"/>
                    <a:gd name="T2" fmla="*/ 374180 w 506025"/>
                    <a:gd name="T3" fmla="*/ 136779 h 137883"/>
                    <a:gd name="T4" fmla="*/ 506025 w 506025"/>
                    <a:gd name="T5" fmla="*/ 0 h 137883"/>
                    <a:gd name="T6" fmla="*/ 165868 w 506025"/>
                    <a:gd name="T7" fmla="*/ 0 h 137883"/>
                    <a:gd name="T8" fmla="*/ 0 w 506025"/>
                    <a:gd name="T9" fmla="*/ 137883 h 1378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6025" h="137883">
                      <a:moveTo>
                        <a:pt x="0" y="137883"/>
                      </a:moveTo>
                      <a:lnTo>
                        <a:pt x="374180" y="136779"/>
                      </a:lnTo>
                      <a:lnTo>
                        <a:pt x="506025" y="0"/>
                      </a:lnTo>
                      <a:lnTo>
                        <a:pt x="165868" y="0"/>
                      </a:lnTo>
                      <a:lnTo>
                        <a:pt x="0" y="137883"/>
                      </a:lnTo>
                      <a:close/>
                    </a:path>
                  </a:pathLst>
                </a:custGeom>
                <a:solidFill>
                  <a:srgbClr val="C00000"/>
                </a:solidFill>
                <a:ln w="25400" cap="flat" cmpd="sng" algn="ctr">
                  <a:noFill/>
                  <a:prstDash val="solid"/>
                  <a:round/>
                  <a:headEnd/>
                  <a:tailEnd/>
                </a:ln>
              </p:spPr>
              <p:txBody>
                <a:bodyPr anchor="ctr"/>
                <a:lstStyle/>
                <a:p>
                  <a:pPr>
                    <a:defRPr/>
                  </a:pPr>
                  <a:endParaRPr lang="en-US"/>
                </a:p>
              </p:txBody>
            </p:sp>
          </p:grpSp>
        </p:grpSp>
        <p:grpSp>
          <p:nvGrpSpPr>
            <p:cNvPr id="79" name="Groep 168"/>
            <p:cNvGrpSpPr>
              <a:grpSpLocks/>
            </p:cNvGrpSpPr>
            <p:nvPr/>
          </p:nvGrpSpPr>
          <p:grpSpPr bwMode="auto">
            <a:xfrm>
              <a:off x="12487778" y="6003628"/>
              <a:ext cx="1980859" cy="542924"/>
              <a:chOff x="12390702" y="6054428"/>
              <a:chExt cx="1980859" cy="542924"/>
            </a:xfrm>
          </p:grpSpPr>
          <p:sp>
            <p:nvSpPr>
              <p:cNvPr id="98" name="Rechthoek 187"/>
              <p:cNvSpPr/>
              <p:nvPr/>
            </p:nvSpPr>
            <p:spPr>
              <a:xfrm>
                <a:off x="12401604" y="6053649"/>
                <a:ext cx="1970171" cy="543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Segoe UI Light" panose="020B0502040204020203" pitchFamily="34" charset="0"/>
                  <a:ea typeface="Adobe Heiti Std R" panose="020B0400000000000000" pitchFamily="34" charset="-128"/>
                  <a:cs typeface="Segoe UI Light" panose="020B0502040204020203" pitchFamily="34" charset="0"/>
                </a:endParaRPr>
              </a:p>
            </p:txBody>
          </p:sp>
          <p:sp>
            <p:nvSpPr>
              <p:cNvPr id="99" name="Rechthoek 188"/>
              <p:cNvSpPr/>
              <p:nvPr/>
            </p:nvSpPr>
            <p:spPr>
              <a:xfrm>
                <a:off x="12661966" y="6061587"/>
                <a:ext cx="1268466" cy="261990"/>
              </a:xfrm>
              <a:prstGeom prst="rect">
                <a:avLst/>
              </a:prstGeom>
            </p:spPr>
            <p:txBody>
              <a:bodyPr wrap="none">
                <a:spAutoFit/>
              </a:bodyPr>
              <a:lstStyle/>
              <a:p>
                <a:pPr fontAlgn="auto">
                  <a:spcBef>
                    <a:spcPts val="0"/>
                  </a:spcBef>
                  <a:spcAft>
                    <a:spcPts val="0"/>
                  </a:spcAft>
                  <a:defRPr/>
                </a:pPr>
                <a:r>
                  <a:rPr lang="en-US" sz="1100" dirty="0">
                    <a:latin typeface="Calibri" panose="020F0502020204030204" pitchFamily="34" charset="0"/>
                    <a:ea typeface="Adobe Heiti Std R" panose="020B0400000000000000" pitchFamily="34" charset="-128"/>
                    <a:cs typeface="Segoe UI Light" panose="020B0502040204020203" pitchFamily="34" charset="0"/>
                  </a:rPr>
                  <a:t>Change chart type</a:t>
                </a:r>
              </a:p>
            </p:txBody>
          </p:sp>
          <p:sp>
            <p:nvSpPr>
              <p:cNvPr id="100" name="Gelijkbenige driehoek 189"/>
              <p:cNvSpPr/>
              <p:nvPr/>
            </p:nvSpPr>
            <p:spPr>
              <a:xfrm rot="5400000">
                <a:off x="14211422" y="6148922"/>
                <a:ext cx="104796" cy="5715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Segoe UI Light" panose="020B0502040204020203" pitchFamily="34" charset="0"/>
                  <a:ea typeface="Adobe Heiti Std R" panose="020B0400000000000000" pitchFamily="34" charset="-128"/>
                  <a:cs typeface="Segoe UI Light" panose="020B0502040204020203" pitchFamily="34" charset="0"/>
                </a:endParaRPr>
              </a:p>
            </p:txBody>
          </p:sp>
          <p:sp>
            <p:nvSpPr>
              <p:cNvPr id="101" name="Afgeronde rechthoek 190"/>
              <p:cNvSpPr/>
              <p:nvPr/>
            </p:nvSpPr>
            <p:spPr>
              <a:xfrm>
                <a:off x="12390491" y="6321989"/>
                <a:ext cx="1973347" cy="268341"/>
              </a:xfrm>
              <a:prstGeom prst="roundRect">
                <a:avLst/>
              </a:prstGeom>
              <a:gradFill>
                <a:gsLst>
                  <a:gs pos="0">
                    <a:srgbClr val="FFF2BD"/>
                  </a:gs>
                  <a:gs pos="34000">
                    <a:srgbClr val="FFE98B"/>
                  </a:gs>
                  <a:gs pos="78000">
                    <a:srgbClr val="FFF5C9"/>
                  </a:gs>
                  <a:gs pos="59000">
                    <a:srgbClr val="FFE98B"/>
                  </a:gs>
                </a:gsLst>
                <a:lin ang="5400000" scaled="0"/>
              </a:gra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324000" anchor="ctr"/>
              <a:lstStyle/>
              <a:p>
                <a:pPr fontAlgn="auto">
                  <a:spcBef>
                    <a:spcPts val="0"/>
                  </a:spcBef>
                  <a:spcAft>
                    <a:spcPts val="0"/>
                  </a:spcAft>
                  <a:defRPr/>
                </a:pPr>
                <a:r>
                  <a:rPr lang="en-US" sz="1200" dirty="0">
                    <a:solidFill>
                      <a:schemeClr val="tx1"/>
                    </a:solidFill>
                    <a:latin typeface="Calibri" panose="020F0502020204030204" pitchFamily="34" charset="0"/>
                    <a:ea typeface="Adobe Heiti Std R" panose="020B0400000000000000" pitchFamily="34" charset="-128"/>
                    <a:cs typeface="Segoe UI Light" panose="020B0502040204020203" pitchFamily="34" charset="0"/>
                  </a:rPr>
                  <a:t>Edit data</a:t>
                </a:r>
              </a:p>
            </p:txBody>
          </p:sp>
          <p:grpSp>
            <p:nvGrpSpPr>
              <p:cNvPr id="102" name="Groep 191"/>
              <p:cNvGrpSpPr>
                <a:grpSpLocks/>
              </p:cNvGrpSpPr>
              <p:nvPr/>
            </p:nvGrpSpPr>
            <p:grpSpPr bwMode="auto">
              <a:xfrm>
                <a:off x="12461788" y="6100223"/>
                <a:ext cx="204691" cy="170000"/>
                <a:chOff x="15171969" y="1587338"/>
                <a:chExt cx="755407" cy="627385"/>
              </a:xfrm>
            </p:grpSpPr>
            <p:sp>
              <p:nvSpPr>
                <p:cNvPr id="119" name="Rechthoek 962"/>
                <p:cNvSpPr/>
                <p:nvPr userDrawn="1"/>
              </p:nvSpPr>
              <p:spPr>
                <a:xfrm>
                  <a:off x="15171969" y="2008934"/>
                  <a:ext cx="755407" cy="205789"/>
                </a:xfrm>
                <a:custGeom>
                  <a:avLst/>
                  <a:gdLst>
                    <a:gd name="connsiteX0" fmla="*/ 0 w 664132"/>
                    <a:gd name="connsiteY0" fmla="*/ 0 h 277787"/>
                    <a:gd name="connsiteX1" fmla="*/ 664132 w 664132"/>
                    <a:gd name="connsiteY1" fmla="*/ 0 h 277787"/>
                    <a:gd name="connsiteX2" fmla="*/ 664132 w 664132"/>
                    <a:gd name="connsiteY2" fmla="*/ 277787 h 277787"/>
                    <a:gd name="connsiteX3" fmla="*/ 0 w 664132"/>
                    <a:gd name="connsiteY3" fmla="*/ 277787 h 277787"/>
                    <a:gd name="connsiteX4" fmla="*/ 0 w 664132"/>
                    <a:gd name="connsiteY4" fmla="*/ 0 h 277787"/>
                    <a:gd name="connsiteX0" fmla="*/ 0 w 664132"/>
                    <a:gd name="connsiteY0" fmla="*/ 0 h 290487"/>
                    <a:gd name="connsiteX1" fmla="*/ 664132 w 664132"/>
                    <a:gd name="connsiteY1" fmla="*/ 0 h 290487"/>
                    <a:gd name="connsiteX2" fmla="*/ 333932 w 664132"/>
                    <a:gd name="connsiteY2" fmla="*/ 290487 h 290487"/>
                    <a:gd name="connsiteX3" fmla="*/ 0 w 664132"/>
                    <a:gd name="connsiteY3" fmla="*/ 277787 h 290487"/>
                    <a:gd name="connsiteX4" fmla="*/ 0 w 664132"/>
                    <a:gd name="connsiteY4" fmla="*/ 0 h 290487"/>
                    <a:gd name="connsiteX0" fmla="*/ 0 w 664132"/>
                    <a:gd name="connsiteY0" fmla="*/ 0 h 277787"/>
                    <a:gd name="connsiteX1" fmla="*/ 664132 w 664132"/>
                    <a:gd name="connsiteY1" fmla="*/ 0 h 277787"/>
                    <a:gd name="connsiteX2" fmla="*/ 575232 w 664132"/>
                    <a:gd name="connsiteY2" fmla="*/ 271437 h 277787"/>
                    <a:gd name="connsiteX3" fmla="*/ 0 w 664132"/>
                    <a:gd name="connsiteY3" fmla="*/ 277787 h 277787"/>
                    <a:gd name="connsiteX4" fmla="*/ 0 w 664132"/>
                    <a:gd name="connsiteY4" fmla="*/ 0 h 277787"/>
                    <a:gd name="connsiteX0" fmla="*/ 0 w 708582"/>
                    <a:gd name="connsiteY0" fmla="*/ 0 h 277787"/>
                    <a:gd name="connsiteX1" fmla="*/ 708582 w 708582"/>
                    <a:gd name="connsiteY1" fmla="*/ 31750 h 277787"/>
                    <a:gd name="connsiteX2" fmla="*/ 575232 w 708582"/>
                    <a:gd name="connsiteY2" fmla="*/ 271437 h 277787"/>
                    <a:gd name="connsiteX3" fmla="*/ 0 w 708582"/>
                    <a:gd name="connsiteY3" fmla="*/ 277787 h 277787"/>
                    <a:gd name="connsiteX4" fmla="*/ 0 w 708582"/>
                    <a:gd name="connsiteY4" fmla="*/ 0 h 277787"/>
                    <a:gd name="connsiteX0" fmla="*/ 228600 w 708582"/>
                    <a:gd name="connsiteY0" fmla="*/ 6350 h 246037"/>
                    <a:gd name="connsiteX1" fmla="*/ 708582 w 708582"/>
                    <a:gd name="connsiteY1" fmla="*/ 0 h 246037"/>
                    <a:gd name="connsiteX2" fmla="*/ 575232 w 708582"/>
                    <a:gd name="connsiteY2" fmla="*/ 239687 h 246037"/>
                    <a:gd name="connsiteX3" fmla="*/ 0 w 708582"/>
                    <a:gd name="connsiteY3" fmla="*/ 246037 h 246037"/>
                    <a:gd name="connsiteX4" fmla="*/ 228600 w 708582"/>
                    <a:gd name="connsiteY4" fmla="*/ 6350 h 246037"/>
                    <a:gd name="connsiteX0" fmla="*/ 228600 w 778432"/>
                    <a:gd name="connsiteY0" fmla="*/ 0 h 239687"/>
                    <a:gd name="connsiteX1" fmla="*/ 778432 w 778432"/>
                    <a:gd name="connsiteY1" fmla="*/ 25400 h 239687"/>
                    <a:gd name="connsiteX2" fmla="*/ 575232 w 778432"/>
                    <a:gd name="connsiteY2" fmla="*/ 233337 h 239687"/>
                    <a:gd name="connsiteX3" fmla="*/ 0 w 778432"/>
                    <a:gd name="connsiteY3" fmla="*/ 239687 h 239687"/>
                    <a:gd name="connsiteX4" fmla="*/ 228600 w 778432"/>
                    <a:gd name="connsiteY4" fmla="*/ 0 h 239687"/>
                    <a:gd name="connsiteX0" fmla="*/ 228600 w 778432"/>
                    <a:gd name="connsiteY0" fmla="*/ 0 h 214287"/>
                    <a:gd name="connsiteX1" fmla="*/ 778432 w 778432"/>
                    <a:gd name="connsiteY1" fmla="*/ 0 h 214287"/>
                    <a:gd name="connsiteX2" fmla="*/ 575232 w 778432"/>
                    <a:gd name="connsiteY2" fmla="*/ 207937 h 214287"/>
                    <a:gd name="connsiteX3" fmla="*/ 0 w 778432"/>
                    <a:gd name="connsiteY3" fmla="*/ 214287 h 214287"/>
                    <a:gd name="connsiteX4" fmla="*/ 228600 w 778432"/>
                    <a:gd name="connsiteY4" fmla="*/ 0 h 214287"/>
                    <a:gd name="connsiteX0" fmla="*/ 228600 w 730724"/>
                    <a:gd name="connsiteY0" fmla="*/ 3975 h 218262"/>
                    <a:gd name="connsiteX1" fmla="*/ 730724 w 730724"/>
                    <a:gd name="connsiteY1" fmla="*/ 0 h 218262"/>
                    <a:gd name="connsiteX2" fmla="*/ 575232 w 730724"/>
                    <a:gd name="connsiteY2" fmla="*/ 211912 h 218262"/>
                    <a:gd name="connsiteX3" fmla="*/ 0 w 730724"/>
                    <a:gd name="connsiteY3" fmla="*/ 218262 h 218262"/>
                    <a:gd name="connsiteX4" fmla="*/ 228600 w 730724"/>
                    <a:gd name="connsiteY4" fmla="*/ 3975 h 218262"/>
                    <a:gd name="connsiteX0" fmla="*/ 252454 w 754578"/>
                    <a:gd name="connsiteY0" fmla="*/ 3975 h 211912"/>
                    <a:gd name="connsiteX1" fmla="*/ 754578 w 754578"/>
                    <a:gd name="connsiteY1" fmla="*/ 0 h 211912"/>
                    <a:gd name="connsiteX2" fmla="*/ 599086 w 754578"/>
                    <a:gd name="connsiteY2" fmla="*/ 211912 h 211912"/>
                    <a:gd name="connsiteX3" fmla="*/ 0 w 754578"/>
                    <a:gd name="connsiteY3" fmla="*/ 210311 h 211912"/>
                    <a:gd name="connsiteX4" fmla="*/ 252454 w 754578"/>
                    <a:gd name="connsiteY4" fmla="*/ 3975 h 211912"/>
                    <a:gd name="connsiteX0" fmla="*/ 172941 w 754578"/>
                    <a:gd name="connsiteY0" fmla="*/ 0 h 219864"/>
                    <a:gd name="connsiteX1" fmla="*/ 754578 w 754578"/>
                    <a:gd name="connsiteY1" fmla="*/ 7952 h 219864"/>
                    <a:gd name="connsiteX2" fmla="*/ 599086 w 754578"/>
                    <a:gd name="connsiteY2" fmla="*/ 219864 h 219864"/>
                    <a:gd name="connsiteX3" fmla="*/ 0 w 754578"/>
                    <a:gd name="connsiteY3" fmla="*/ 218263 h 219864"/>
                    <a:gd name="connsiteX4" fmla="*/ 172941 w 754578"/>
                    <a:gd name="connsiteY4" fmla="*/ 0 h 219864"/>
                    <a:gd name="connsiteX0" fmla="*/ 172941 w 754578"/>
                    <a:gd name="connsiteY0" fmla="*/ 0 h 223840"/>
                    <a:gd name="connsiteX1" fmla="*/ 754578 w 754578"/>
                    <a:gd name="connsiteY1" fmla="*/ 7952 h 223840"/>
                    <a:gd name="connsiteX2" fmla="*/ 654745 w 754578"/>
                    <a:gd name="connsiteY2" fmla="*/ 223840 h 223840"/>
                    <a:gd name="connsiteX3" fmla="*/ 0 w 754578"/>
                    <a:gd name="connsiteY3" fmla="*/ 218263 h 223840"/>
                    <a:gd name="connsiteX4" fmla="*/ 172941 w 754578"/>
                    <a:gd name="connsiteY4" fmla="*/ 0 h 223840"/>
                    <a:gd name="connsiteX0" fmla="*/ 172941 w 754578"/>
                    <a:gd name="connsiteY0" fmla="*/ 0 h 219864"/>
                    <a:gd name="connsiteX1" fmla="*/ 754578 w 754578"/>
                    <a:gd name="connsiteY1" fmla="*/ 7952 h 219864"/>
                    <a:gd name="connsiteX2" fmla="*/ 646793 w 754578"/>
                    <a:gd name="connsiteY2" fmla="*/ 219864 h 219864"/>
                    <a:gd name="connsiteX3" fmla="*/ 0 w 754578"/>
                    <a:gd name="connsiteY3" fmla="*/ 218263 h 219864"/>
                    <a:gd name="connsiteX4" fmla="*/ 172941 w 754578"/>
                    <a:gd name="connsiteY4" fmla="*/ 0 h 219864"/>
                    <a:gd name="connsiteX0" fmla="*/ 172941 w 818189"/>
                    <a:gd name="connsiteY0" fmla="*/ 0 h 219864"/>
                    <a:gd name="connsiteX1" fmla="*/ 818189 w 818189"/>
                    <a:gd name="connsiteY1" fmla="*/ 31806 h 219864"/>
                    <a:gd name="connsiteX2" fmla="*/ 646793 w 818189"/>
                    <a:gd name="connsiteY2" fmla="*/ 219864 h 219864"/>
                    <a:gd name="connsiteX3" fmla="*/ 0 w 818189"/>
                    <a:gd name="connsiteY3" fmla="*/ 218263 h 219864"/>
                    <a:gd name="connsiteX4" fmla="*/ 172941 w 818189"/>
                    <a:gd name="connsiteY4" fmla="*/ 0 h 219864"/>
                    <a:gd name="connsiteX0" fmla="*/ 172941 w 806262"/>
                    <a:gd name="connsiteY0" fmla="*/ 0 h 219864"/>
                    <a:gd name="connsiteX1" fmla="*/ 806262 w 806262"/>
                    <a:gd name="connsiteY1" fmla="*/ 11928 h 219864"/>
                    <a:gd name="connsiteX2" fmla="*/ 646793 w 806262"/>
                    <a:gd name="connsiteY2" fmla="*/ 219864 h 219864"/>
                    <a:gd name="connsiteX3" fmla="*/ 0 w 806262"/>
                    <a:gd name="connsiteY3" fmla="*/ 218263 h 219864"/>
                    <a:gd name="connsiteX4" fmla="*/ 172941 w 806262"/>
                    <a:gd name="connsiteY4" fmla="*/ 0 h 219864"/>
                    <a:gd name="connsiteX0" fmla="*/ 172941 w 798310"/>
                    <a:gd name="connsiteY0" fmla="*/ 0 h 219864"/>
                    <a:gd name="connsiteX1" fmla="*/ 798310 w 798310"/>
                    <a:gd name="connsiteY1" fmla="*/ 15903 h 219864"/>
                    <a:gd name="connsiteX2" fmla="*/ 646793 w 798310"/>
                    <a:gd name="connsiteY2" fmla="*/ 219864 h 219864"/>
                    <a:gd name="connsiteX3" fmla="*/ 0 w 798310"/>
                    <a:gd name="connsiteY3" fmla="*/ 218263 h 219864"/>
                    <a:gd name="connsiteX4" fmla="*/ 172941 w 798310"/>
                    <a:gd name="connsiteY4" fmla="*/ 0 h 219864"/>
                    <a:gd name="connsiteX0" fmla="*/ 172941 w 798310"/>
                    <a:gd name="connsiteY0" fmla="*/ 0 h 259620"/>
                    <a:gd name="connsiteX1" fmla="*/ 798310 w 798310"/>
                    <a:gd name="connsiteY1" fmla="*/ 15903 h 259620"/>
                    <a:gd name="connsiteX2" fmla="*/ 614988 w 798310"/>
                    <a:gd name="connsiteY2" fmla="*/ 259620 h 259620"/>
                    <a:gd name="connsiteX3" fmla="*/ 0 w 798310"/>
                    <a:gd name="connsiteY3" fmla="*/ 218263 h 259620"/>
                    <a:gd name="connsiteX4" fmla="*/ 172941 w 798310"/>
                    <a:gd name="connsiteY4" fmla="*/ 0 h 259620"/>
                    <a:gd name="connsiteX0" fmla="*/ 188843 w 814212"/>
                    <a:gd name="connsiteY0" fmla="*/ 0 h 259620"/>
                    <a:gd name="connsiteX1" fmla="*/ 814212 w 814212"/>
                    <a:gd name="connsiteY1" fmla="*/ 15903 h 259620"/>
                    <a:gd name="connsiteX2" fmla="*/ 630890 w 814212"/>
                    <a:gd name="connsiteY2" fmla="*/ 259620 h 259620"/>
                    <a:gd name="connsiteX3" fmla="*/ 0 w 814212"/>
                    <a:gd name="connsiteY3" fmla="*/ 254043 h 259620"/>
                    <a:gd name="connsiteX4" fmla="*/ 188843 w 814212"/>
                    <a:gd name="connsiteY4" fmla="*/ 0 h 259620"/>
                    <a:gd name="connsiteX0" fmla="*/ 208721 w 834090"/>
                    <a:gd name="connsiteY0" fmla="*/ 0 h 259620"/>
                    <a:gd name="connsiteX1" fmla="*/ 834090 w 834090"/>
                    <a:gd name="connsiteY1" fmla="*/ 15903 h 259620"/>
                    <a:gd name="connsiteX2" fmla="*/ 650768 w 834090"/>
                    <a:gd name="connsiteY2" fmla="*/ 259620 h 259620"/>
                    <a:gd name="connsiteX3" fmla="*/ 0 w 834090"/>
                    <a:gd name="connsiteY3" fmla="*/ 254043 h 259620"/>
                    <a:gd name="connsiteX4" fmla="*/ 208721 w 834090"/>
                    <a:gd name="connsiteY4" fmla="*/ 0 h 259620"/>
                    <a:gd name="connsiteX0" fmla="*/ 268356 w 893725"/>
                    <a:gd name="connsiteY0" fmla="*/ 0 h 259620"/>
                    <a:gd name="connsiteX1" fmla="*/ 893725 w 893725"/>
                    <a:gd name="connsiteY1" fmla="*/ 15903 h 259620"/>
                    <a:gd name="connsiteX2" fmla="*/ 710403 w 893725"/>
                    <a:gd name="connsiteY2" fmla="*/ 259620 h 259620"/>
                    <a:gd name="connsiteX3" fmla="*/ 0 w 893725"/>
                    <a:gd name="connsiteY3" fmla="*/ 254043 h 259620"/>
                    <a:gd name="connsiteX4" fmla="*/ 268356 w 893725"/>
                    <a:gd name="connsiteY4" fmla="*/ 0 h 259620"/>
                    <a:gd name="connsiteX0" fmla="*/ 260405 w 885774"/>
                    <a:gd name="connsiteY0" fmla="*/ 0 h 259620"/>
                    <a:gd name="connsiteX1" fmla="*/ 885774 w 885774"/>
                    <a:gd name="connsiteY1" fmla="*/ 15903 h 259620"/>
                    <a:gd name="connsiteX2" fmla="*/ 702452 w 885774"/>
                    <a:gd name="connsiteY2" fmla="*/ 259620 h 259620"/>
                    <a:gd name="connsiteX3" fmla="*/ 0 w 885774"/>
                    <a:gd name="connsiteY3" fmla="*/ 254043 h 259620"/>
                    <a:gd name="connsiteX4" fmla="*/ 260405 w 885774"/>
                    <a:gd name="connsiteY4" fmla="*/ 0 h 259620"/>
                    <a:gd name="connsiteX0" fmla="*/ 220648 w 885774"/>
                    <a:gd name="connsiteY0" fmla="*/ 0 h 243717"/>
                    <a:gd name="connsiteX1" fmla="*/ 885774 w 885774"/>
                    <a:gd name="connsiteY1" fmla="*/ 0 h 243717"/>
                    <a:gd name="connsiteX2" fmla="*/ 702452 w 885774"/>
                    <a:gd name="connsiteY2" fmla="*/ 243717 h 243717"/>
                    <a:gd name="connsiteX3" fmla="*/ 0 w 885774"/>
                    <a:gd name="connsiteY3" fmla="*/ 238140 h 243717"/>
                    <a:gd name="connsiteX4" fmla="*/ 220648 w 885774"/>
                    <a:gd name="connsiteY4" fmla="*/ 0 h 24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774" h="243717">
                      <a:moveTo>
                        <a:pt x="220648" y="0"/>
                      </a:moveTo>
                      <a:lnTo>
                        <a:pt x="885774" y="0"/>
                      </a:lnTo>
                      <a:lnTo>
                        <a:pt x="702452" y="243717"/>
                      </a:lnTo>
                      <a:lnTo>
                        <a:pt x="0" y="238140"/>
                      </a:lnTo>
                      <a:lnTo>
                        <a:pt x="220648" y="0"/>
                      </a:lnTo>
                      <a:close/>
                    </a:path>
                  </a:pathLst>
                </a:custGeom>
                <a:solidFill>
                  <a:srgbClr val="FFFFFF">
                    <a:lumMod val="50000"/>
                  </a:srgbClr>
                </a:solidFill>
                <a:ln w="25400" cap="flat" cmpd="sng" algn="ctr">
                  <a:noFill/>
                  <a:prstDash val="solid"/>
                </a:ln>
                <a:effectLst>
                  <a:softEdge rad="31750"/>
                </a:effectLst>
              </p:spPr>
              <p:txBody>
                <a:bodyPr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endParaRPr lang="nl-NL" sz="1600" kern="0">
                    <a:solidFill>
                      <a:srgbClr val="FFFFFF"/>
                    </a:solidFill>
                    <a:latin typeface="Segoe UI Light" panose="020B0502040204020203" pitchFamily="34" charset="0"/>
                    <a:ea typeface="Adobe Heiti Std R" panose="020B0400000000000000" pitchFamily="34" charset="-128"/>
                    <a:cs typeface="Segoe UI Light" panose="020B0502040204020203" pitchFamily="34" charset="0"/>
                  </a:endParaRPr>
                </a:p>
              </p:txBody>
            </p:sp>
            <p:grpSp>
              <p:nvGrpSpPr>
                <p:cNvPr id="120" name="Groep 209"/>
                <p:cNvGrpSpPr>
                  <a:grpSpLocks/>
                </p:cNvGrpSpPr>
                <p:nvPr userDrawn="1"/>
              </p:nvGrpSpPr>
              <p:grpSpPr bwMode="auto">
                <a:xfrm>
                  <a:off x="15281106" y="1587338"/>
                  <a:ext cx="511775" cy="560304"/>
                  <a:chOff x="10604642" y="969717"/>
                  <a:chExt cx="1290643" cy="1427163"/>
                </a:xfrm>
              </p:grpSpPr>
              <p:grpSp>
                <p:nvGrpSpPr>
                  <p:cNvPr id="121" name="Group 879"/>
                  <p:cNvGrpSpPr>
                    <a:grpSpLocks noChangeAspect="1"/>
                  </p:cNvGrpSpPr>
                  <p:nvPr userDrawn="1"/>
                </p:nvGrpSpPr>
                <p:grpSpPr bwMode="auto">
                  <a:xfrm>
                    <a:off x="10604642" y="969717"/>
                    <a:ext cx="1290643" cy="1427163"/>
                    <a:chOff x="4798" y="1515"/>
                    <a:chExt cx="813" cy="899"/>
                  </a:xfrm>
                </p:grpSpPr>
                <p:sp>
                  <p:nvSpPr>
                    <p:cNvPr id="123" name="Freeform 886"/>
                    <p:cNvSpPr>
                      <a:spLocks/>
                    </p:cNvSpPr>
                    <p:nvPr userDrawn="1"/>
                  </p:nvSpPr>
                  <p:spPr bwMode="auto">
                    <a:xfrm>
                      <a:off x="5268" y="1512"/>
                      <a:ext cx="74" cy="903"/>
                    </a:xfrm>
                    <a:custGeom>
                      <a:avLst/>
                      <a:gdLst>
                        <a:gd name="T0" fmla="*/ 71 w 282"/>
                        <a:gd name="T1" fmla="*/ 0 h 3595"/>
                        <a:gd name="T2" fmla="*/ 71 w 282"/>
                        <a:gd name="T3" fmla="*/ 784 h 3595"/>
                        <a:gd name="T4" fmla="*/ 0 w 282"/>
                        <a:gd name="T5" fmla="*/ 898 h 3595"/>
                        <a:gd name="T6" fmla="*/ 0 w 282"/>
                        <a:gd name="T7" fmla="*/ 71 h 3595"/>
                        <a:gd name="T8" fmla="*/ 71 w 282"/>
                        <a:gd name="T9" fmla="*/ 0 h 3595"/>
                        <a:gd name="T10" fmla="*/ 0 60000 65536"/>
                        <a:gd name="T11" fmla="*/ 0 60000 65536"/>
                        <a:gd name="T12" fmla="*/ 0 60000 65536"/>
                        <a:gd name="T13" fmla="*/ 0 60000 65536"/>
                        <a:gd name="T14" fmla="*/ 0 60000 65536"/>
                        <a:gd name="T15" fmla="*/ 0 w 282"/>
                        <a:gd name="T16" fmla="*/ 0 h 3595"/>
                        <a:gd name="T17" fmla="*/ 282 w 282"/>
                        <a:gd name="T18" fmla="*/ 3595 h 3595"/>
                      </a:gdLst>
                      <a:ahLst/>
                      <a:cxnLst>
                        <a:cxn ang="T10">
                          <a:pos x="T0" y="T1"/>
                        </a:cxn>
                        <a:cxn ang="T11">
                          <a:pos x="T2" y="T3"/>
                        </a:cxn>
                        <a:cxn ang="T12">
                          <a:pos x="T4" y="T5"/>
                        </a:cxn>
                        <a:cxn ang="T13">
                          <a:pos x="T6" y="T7"/>
                        </a:cxn>
                        <a:cxn ang="T14">
                          <a:pos x="T8" y="T9"/>
                        </a:cxn>
                      </a:cxnLst>
                      <a:rect l="T15" t="T16" r="T17" b="T18"/>
                      <a:pathLst>
                        <a:path w="282" h="3595">
                          <a:moveTo>
                            <a:pt x="282" y="0"/>
                          </a:moveTo>
                          <a:lnTo>
                            <a:pt x="282" y="3138"/>
                          </a:lnTo>
                          <a:lnTo>
                            <a:pt x="0" y="3595"/>
                          </a:lnTo>
                          <a:lnTo>
                            <a:pt x="0" y="285"/>
                          </a:lnTo>
                          <a:lnTo>
                            <a:pt x="282" y="0"/>
                          </a:lnTo>
                          <a:close/>
                        </a:path>
                      </a:pathLst>
                    </a:custGeom>
                    <a:solidFill>
                      <a:srgbClr val="FFC000"/>
                    </a:solidFill>
                    <a:ln w="0">
                      <a:noFill/>
                      <a:prstDash val="solid"/>
                      <a:round/>
                      <a:headEnd/>
                      <a:tailEnd/>
                    </a:ln>
                  </p:spPr>
                  <p:txBody>
                    <a:bodyPr/>
                    <a:lstStyle/>
                    <a:p>
                      <a:pPr>
                        <a:defRPr/>
                      </a:pPr>
                      <a:endParaRPr lang="en-US"/>
                    </a:p>
                  </p:txBody>
                </p:sp>
                <p:sp>
                  <p:nvSpPr>
                    <p:cNvPr id="124" name="Rectangle 880"/>
                    <p:cNvSpPr>
                      <a:spLocks noChangeArrowheads="1"/>
                    </p:cNvSpPr>
                    <p:nvPr userDrawn="1"/>
                  </p:nvSpPr>
                  <p:spPr bwMode="auto">
                    <a:xfrm>
                      <a:off x="4802" y="1512"/>
                      <a:ext cx="810" cy="903"/>
                    </a:xfrm>
                    <a:prstGeom prst="rect">
                      <a:avLst/>
                    </a:prstGeom>
                    <a:no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25" name="Rectangle 881"/>
                    <p:cNvSpPr>
                      <a:spLocks noChangeArrowheads="1"/>
                    </p:cNvSpPr>
                    <p:nvPr userDrawn="1"/>
                  </p:nvSpPr>
                  <p:spPr bwMode="auto">
                    <a:xfrm>
                      <a:off x="4802" y="1860"/>
                      <a:ext cx="223" cy="555"/>
                    </a:xfrm>
                    <a:prstGeom prst="rect">
                      <a:avLst/>
                    </a:prstGeom>
                    <a:gradFill rotWithShape="1">
                      <a:gsLst>
                        <a:gs pos="0">
                          <a:srgbClr val="002060"/>
                        </a:gs>
                        <a:gs pos="100000">
                          <a:srgbClr val="1929FF"/>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26" name="Freeform 882"/>
                    <p:cNvSpPr>
                      <a:spLocks/>
                    </p:cNvSpPr>
                    <p:nvPr userDrawn="1"/>
                  </p:nvSpPr>
                  <p:spPr bwMode="auto">
                    <a:xfrm>
                      <a:off x="4802" y="1766"/>
                      <a:ext cx="316" cy="94"/>
                    </a:xfrm>
                    <a:custGeom>
                      <a:avLst/>
                      <a:gdLst>
                        <a:gd name="T0" fmla="*/ 103 w 1255"/>
                        <a:gd name="T1" fmla="*/ 0 h 342"/>
                        <a:gd name="T2" fmla="*/ 314 w 1255"/>
                        <a:gd name="T3" fmla="*/ 0 h 342"/>
                        <a:gd name="T4" fmla="*/ 228 w 1255"/>
                        <a:gd name="T5" fmla="*/ 86 h 342"/>
                        <a:gd name="T6" fmla="*/ 0 w 1255"/>
                        <a:gd name="T7" fmla="*/ 86 h 342"/>
                        <a:gd name="T8" fmla="*/ 103 w 1255"/>
                        <a:gd name="T9" fmla="*/ 0 h 342"/>
                        <a:gd name="T10" fmla="*/ 0 60000 65536"/>
                        <a:gd name="T11" fmla="*/ 0 60000 65536"/>
                        <a:gd name="T12" fmla="*/ 0 60000 65536"/>
                        <a:gd name="T13" fmla="*/ 0 60000 65536"/>
                        <a:gd name="T14" fmla="*/ 0 60000 65536"/>
                        <a:gd name="T15" fmla="*/ 0 w 1255"/>
                        <a:gd name="T16" fmla="*/ 0 h 342"/>
                        <a:gd name="T17" fmla="*/ 1255 w 1255"/>
                        <a:gd name="T18" fmla="*/ 342 h 342"/>
                      </a:gdLst>
                      <a:ahLst/>
                      <a:cxnLst>
                        <a:cxn ang="T10">
                          <a:pos x="T0" y="T1"/>
                        </a:cxn>
                        <a:cxn ang="T11">
                          <a:pos x="T2" y="T3"/>
                        </a:cxn>
                        <a:cxn ang="T12">
                          <a:pos x="T4" y="T5"/>
                        </a:cxn>
                        <a:cxn ang="T13">
                          <a:pos x="T6" y="T7"/>
                        </a:cxn>
                        <a:cxn ang="T14">
                          <a:pos x="T8" y="T9"/>
                        </a:cxn>
                      </a:cxnLst>
                      <a:rect l="T15" t="T16" r="T17" b="T18"/>
                      <a:pathLst>
                        <a:path w="1255" h="342">
                          <a:moveTo>
                            <a:pt x="411" y="0"/>
                          </a:moveTo>
                          <a:lnTo>
                            <a:pt x="1255" y="0"/>
                          </a:lnTo>
                          <a:lnTo>
                            <a:pt x="913" y="342"/>
                          </a:lnTo>
                          <a:lnTo>
                            <a:pt x="0" y="342"/>
                          </a:lnTo>
                          <a:lnTo>
                            <a:pt x="411" y="0"/>
                          </a:lnTo>
                          <a:close/>
                        </a:path>
                      </a:pathLst>
                    </a:custGeom>
                    <a:solidFill>
                      <a:srgbClr val="0039AC"/>
                    </a:solidFill>
                    <a:ln w="0">
                      <a:noFill/>
                      <a:prstDash val="solid"/>
                      <a:round/>
                      <a:headEnd/>
                      <a:tailEnd/>
                    </a:ln>
                  </p:spPr>
                  <p:txBody>
                    <a:bodyPr/>
                    <a:lstStyle/>
                    <a:p>
                      <a:pPr>
                        <a:defRPr/>
                      </a:pPr>
                      <a:endParaRPr lang="en-US"/>
                    </a:p>
                  </p:txBody>
                </p:sp>
                <p:sp>
                  <p:nvSpPr>
                    <p:cNvPr id="127" name="Freeform 883"/>
                    <p:cNvSpPr>
                      <a:spLocks/>
                    </p:cNvSpPr>
                    <p:nvPr userDrawn="1"/>
                  </p:nvSpPr>
                  <p:spPr bwMode="auto">
                    <a:xfrm>
                      <a:off x="5026" y="1766"/>
                      <a:ext cx="84" cy="649"/>
                    </a:xfrm>
                    <a:custGeom>
                      <a:avLst/>
                      <a:gdLst>
                        <a:gd name="T0" fmla="*/ 85 w 342"/>
                        <a:gd name="T1" fmla="*/ 0 h 2568"/>
                        <a:gd name="T2" fmla="*/ 85 w 342"/>
                        <a:gd name="T3" fmla="*/ 528 h 2568"/>
                        <a:gd name="T4" fmla="*/ 0 w 342"/>
                        <a:gd name="T5" fmla="*/ 642 h 2568"/>
                        <a:gd name="T6" fmla="*/ 0 w 342"/>
                        <a:gd name="T7" fmla="*/ 85 h 2568"/>
                        <a:gd name="T8" fmla="*/ 85 w 342"/>
                        <a:gd name="T9" fmla="*/ 0 h 2568"/>
                        <a:gd name="T10" fmla="*/ 0 60000 65536"/>
                        <a:gd name="T11" fmla="*/ 0 60000 65536"/>
                        <a:gd name="T12" fmla="*/ 0 60000 65536"/>
                        <a:gd name="T13" fmla="*/ 0 60000 65536"/>
                        <a:gd name="T14" fmla="*/ 0 60000 65536"/>
                        <a:gd name="T15" fmla="*/ 0 w 342"/>
                        <a:gd name="T16" fmla="*/ 0 h 2568"/>
                        <a:gd name="T17" fmla="*/ 342 w 342"/>
                        <a:gd name="T18" fmla="*/ 2568 h 2568"/>
                      </a:gdLst>
                      <a:ahLst/>
                      <a:cxnLst>
                        <a:cxn ang="T10">
                          <a:pos x="T0" y="T1"/>
                        </a:cxn>
                        <a:cxn ang="T11">
                          <a:pos x="T2" y="T3"/>
                        </a:cxn>
                        <a:cxn ang="T12">
                          <a:pos x="T4" y="T5"/>
                        </a:cxn>
                        <a:cxn ang="T13">
                          <a:pos x="T6" y="T7"/>
                        </a:cxn>
                        <a:cxn ang="T14">
                          <a:pos x="T8" y="T9"/>
                        </a:cxn>
                      </a:cxnLst>
                      <a:rect l="T15" t="T16" r="T17" b="T18"/>
                      <a:pathLst>
                        <a:path w="342" h="2568">
                          <a:moveTo>
                            <a:pt x="342" y="0"/>
                          </a:moveTo>
                          <a:lnTo>
                            <a:pt x="342" y="2111"/>
                          </a:lnTo>
                          <a:lnTo>
                            <a:pt x="0" y="2568"/>
                          </a:lnTo>
                          <a:lnTo>
                            <a:pt x="0" y="342"/>
                          </a:lnTo>
                          <a:lnTo>
                            <a:pt x="342" y="0"/>
                          </a:lnTo>
                          <a:close/>
                        </a:path>
                      </a:pathLst>
                    </a:custGeom>
                    <a:solidFill>
                      <a:srgbClr val="000075"/>
                    </a:solidFill>
                    <a:ln w="0">
                      <a:noFill/>
                      <a:prstDash val="solid"/>
                      <a:round/>
                      <a:headEnd/>
                      <a:tailEnd/>
                    </a:ln>
                  </p:spPr>
                  <p:txBody>
                    <a:bodyPr/>
                    <a:lstStyle/>
                    <a:p>
                      <a:pPr>
                        <a:defRPr/>
                      </a:pPr>
                      <a:endParaRPr lang="en-US"/>
                    </a:p>
                  </p:txBody>
                </p:sp>
                <p:sp>
                  <p:nvSpPr>
                    <p:cNvPr id="128" name="Freeform 884"/>
                    <p:cNvSpPr>
                      <a:spLocks/>
                    </p:cNvSpPr>
                    <p:nvPr userDrawn="1"/>
                  </p:nvSpPr>
                  <p:spPr bwMode="auto">
                    <a:xfrm>
                      <a:off x="5054" y="1512"/>
                      <a:ext cx="289" cy="75"/>
                    </a:xfrm>
                    <a:custGeom>
                      <a:avLst/>
                      <a:gdLst>
                        <a:gd name="T0" fmla="*/ 80 w 1140"/>
                        <a:gd name="T1" fmla="*/ 0 h 289"/>
                        <a:gd name="T2" fmla="*/ 286 w 1140"/>
                        <a:gd name="T3" fmla="*/ 0 h 289"/>
                        <a:gd name="T4" fmla="*/ 214 w 1140"/>
                        <a:gd name="T5" fmla="*/ 72 h 289"/>
                        <a:gd name="T6" fmla="*/ 0 w 1140"/>
                        <a:gd name="T7" fmla="*/ 72 h 289"/>
                        <a:gd name="T8" fmla="*/ 80 w 1140"/>
                        <a:gd name="T9" fmla="*/ 0 h 289"/>
                        <a:gd name="T10" fmla="*/ 0 60000 65536"/>
                        <a:gd name="T11" fmla="*/ 0 60000 65536"/>
                        <a:gd name="T12" fmla="*/ 0 60000 65536"/>
                        <a:gd name="T13" fmla="*/ 0 60000 65536"/>
                        <a:gd name="T14" fmla="*/ 0 60000 65536"/>
                        <a:gd name="T15" fmla="*/ 0 w 1140"/>
                        <a:gd name="T16" fmla="*/ 0 h 289"/>
                        <a:gd name="T17" fmla="*/ 1140 w 1140"/>
                        <a:gd name="T18" fmla="*/ 289 h 289"/>
                      </a:gdLst>
                      <a:ahLst/>
                      <a:cxnLst>
                        <a:cxn ang="T10">
                          <a:pos x="T0" y="T1"/>
                        </a:cxn>
                        <a:cxn ang="T11">
                          <a:pos x="T2" y="T3"/>
                        </a:cxn>
                        <a:cxn ang="T12">
                          <a:pos x="T4" y="T5"/>
                        </a:cxn>
                        <a:cxn ang="T13">
                          <a:pos x="T6" y="T7"/>
                        </a:cxn>
                        <a:cxn ang="T14">
                          <a:pos x="T8" y="T9"/>
                        </a:cxn>
                      </a:cxnLst>
                      <a:rect l="T15" t="T16" r="T17" b="T18"/>
                      <a:pathLst>
                        <a:path w="1140" h="289">
                          <a:moveTo>
                            <a:pt x="318" y="0"/>
                          </a:moveTo>
                          <a:lnTo>
                            <a:pt x="1140" y="0"/>
                          </a:lnTo>
                          <a:lnTo>
                            <a:pt x="855" y="289"/>
                          </a:lnTo>
                          <a:lnTo>
                            <a:pt x="0" y="289"/>
                          </a:lnTo>
                          <a:lnTo>
                            <a:pt x="318" y="0"/>
                          </a:lnTo>
                          <a:close/>
                        </a:path>
                      </a:pathLst>
                    </a:custGeom>
                    <a:solidFill>
                      <a:srgbClr val="EEFF26"/>
                    </a:solidFill>
                    <a:ln w="0">
                      <a:noFill/>
                      <a:prstDash val="solid"/>
                      <a:round/>
                      <a:headEnd/>
                      <a:tailEnd/>
                    </a:ln>
                  </p:spPr>
                  <p:txBody>
                    <a:bodyPr/>
                    <a:lstStyle/>
                    <a:p>
                      <a:pPr>
                        <a:defRPr/>
                      </a:pPr>
                      <a:endParaRPr lang="en-US"/>
                    </a:p>
                  </p:txBody>
                </p:sp>
                <p:sp>
                  <p:nvSpPr>
                    <p:cNvPr id="129" name="Rectangle 885"/>
                    <p:cNvSpPr>
                      <a:spLocks noChangeArrowheads="1"/>
                    </p:cNvSpPr>
                    <p:nvPr userDrawn="1"/>
                  </p:nvSpPr>
                  <p:spPr bwMode="auto">
                    <a:xfrm>
                      <a:off x="5054" y="1587"/>
                      <a:ext cx="214" cy="827"/>
                    </a:xfrm>
                    <a:prstGeom prst="rect">
                      <a:avLst/>
                    </a:prstGeom>
                    <a:gradFill rotWithShape="1">
                      <a:gsLst>
                        <a:gs pos="0">
                          <a:srgbClr val="FFC000"/>
                        </a:gs>
                        <a:gs pos="100000">
                          <a:srgbClr val="FFFF00"/>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30" name="Rectangle 887"/>
                    <p:cNvSpPr>
                      <a:spLocks noChangeArrowheads="1"/>
                    </p:cNvSpPr>
                    <p:nvPr userDrawn="1"/>
                  </p:nvSpPr>
                  <p:spPr bwMode="auto">
                    <a:xfrm>
                      <a:off x="5305" y="1766"/>
                      <a:ext cx="223" cy="649"/>
                    </a:xfrm>
                    <a:prstGeom prst="rect">
                      <a:avLst/>
                    </a:prstGeom>
                    <a:gradFill rotWithShape="1">
                      <a:gsLst>
                        <a:gs pos="0">
                          <a:srgbClr val="B80004"/>
                        </a:gs>
                        <a:gs pos="100000">
                          <a:srgbClr val="FF0000"/>
                        </a:gs>
                      </a:gsLst>
                      <a:lin ang="16200000" scaled="1"/>
                    </a:gradFill>
                    <a:ln w="0">
                      <a:noFill/>
                      <a:miter lim="800000"/>
                      <a:headEnd/>
                      <a:tailEnd/>
                    </a:ln>
                  </p:spPr>
                  <p:txBody>
                    <a:bodyPr/>
                    <a:lstStyle/>
                    <a:p>
                      <a:pPr>
                        <a:defRPr/>
                      </a:pPr>
                      <a:endParaRPr lang="nl-NL" sz="1600">
                        <a:solidFill>
                          <a:srgbClr val="000000"/>
                        </a:solidFill>
                        <a:latin typeface="Segoe UI Light" pitchFamily="34" charset="0"/>
                        <a:ea typeface="Adobe Heiti Std R"/>
                        <a:cs typeface="Segoe UI Light" pitchFamily="34" charset="0"/>
                      </a:endParaRPr>
                    </a:p>
                  </p:txBody>
                </p:sp>
                <p:sp>
                  <p:nvSpPr>
                    <p:cNvPr id="131" name="Freeform 888"/>
                    <p:cNvSpPr>
                      <a:spLocks/>
                    </p:cNvSpPr>
                    <p:nvPr userDrawn="1"/>
                  </p:nvSpPr>
                  <p:spPr bwMode="auto">
                    <a:xfrm>
                      <a:off x="5528" y="1681"/>
                      <a:ext cx="84" cy="733"/>
                    </a:xfrm>
                    <a:custGeom>
                      <a:avLst/>
                      <a:gdLst>
                        <a:gd name="T0" fmla="*/ 85 w 342"/>
                        <a:gd name="T1" fmla="*/ 0 h 2911"/>
                        <a:gd name="T2" fmla="*/ 85 w 342"/>
                        <a:gd name="T3" fmla="*/ 619 h 2911"/>
                        <a:gd name="T4" fmla="*/ 0 w 342"/>
                        <a:gd name="T5" fmla="*/ 727 h 2911"/>
                        <a:gd name="T6" fmla="*/ 0 w 342"/>
                        <a:gd name="T7" fmla="*/ 83 h 2911"/>
                        <a:gd name="T8" fmla="*/ 85 w 342"/>
                        <a:gd name="T9" fmla="*/ 0 h 2911"/>
                        <a:gd name="T10" fmla="*/ 0 60000 65536"/>
                        <a:gd name="T11" fmla="*/ 0 60000 65536"/>
                        <a:gd name="T12" fmla="*/ 0 60000 65536"/>
                        <a:gd name="T13" fmla="*/ 0 60000 65536"/>
                        <a:gd name="T14" fmla="*/ 0 60000 65536"/>
                        <a:gd name="T15" fmla="*/ 0 w 342"/>
                        <a:gd name="T16" fmla="*/ 0 h 2911"/>
                        <a:gd name="T17" fmla="*/ 342 w 342"/>
                        <a:gd name="T18" fmla="*/ 2911 h 2911"/>
                      </a:gdLst>
                      <a:ahLst/>
                      <a:cxnLst>
                        <a:cxn ang="T10">
                          <a:pos x="T0" y="T1"/>
                        </a:cxn>
                        <a:cxn ang="T11">
                          <a:pos x="T2" y="T3"/>
                        </a:cxn>
                        <a:cxn ang="T12">
                          <a:pos x="T4" y="T5"/>
                        </a:cxn>
                        <a:cxn ang="T13">
                          <a:pos x="T6" y="T7"/>
                        </a:cxn>
                        <a:cxn ang="T14">
                          <a:pos x="T8" y="T9"/>
                        </a:cxn>
                      </a:cxnLst>
                      <a:rect l="T15" t="T16" r="T17" b="T18"/>
                      <a:pathLst>
                        <a:path w="342" h="2911">
                          <a:moveTo>
                            <a:pt x="342" y="0"/>
                          </a:moveTo>
                          <a:lnTo>
                            <a:pt x="342" y="2477"/>
                          </a:lnTo>
                          <a:lnTo>
                            <a:pt x="0" y="2911"/>
                          </a:lnTo>
                          <a:lnTo>
                            <a:pt x="0" y="334"/>
                          </a:lnTo>
                          <a:lnTo>
                            <a:pt x="342" y="0"/>
                          </a:lnTo>
                          <a:close/>
                        </a:path>
                      </a:pathLst>
                    </a:custGeom>
                    <a:solidFill>
                      <a:srgbClr val="C2001B"/>
                    </a:solidFill>
                    <a:ln w="0">
                      <a:noFill/>
                      <a:prstDash val="solid"/>
                      <a:round/>
                      <a:headEnd/>
                      <a:tailEnd/>
                    </a:ln>
                  </p:spPr>
                  <p:txBody>
                    <a:bodyPr/>
                    <a:lstStyle/>
                    <a:p>
                      <a:pPr>
                        <a:defRPr/>
                      </a:pPr>
                      <a:endParaRPr lang="en-US"/>
                    </a:p>
                  </p:txBody>
                </p:sp>
              </p:grpSp>
              <p:sp>
                <p:nvSpPr>
                  <p:cNvPr id="122" name="Vrije vorm 211"/>
                  <p:cNvSpPr>
                    <a:spLocks/>
                  </p:cNvSpPr>
                  <p:nvPr userDrawn="1"/>
                </p:nvSpPr>
                <p:spPr bwMode="auto">
                  <a:xfrm>
                    <a:off x="11394592" y="1233416"/>
                    <a:ext cx="502369" cy="149257"/>
                  </a:xfrm>
                  <a:custGeom>
                    <a:avLst/>
                    <a:gdLst>
                      <a:gd name="T0" fmla="*/ 0 w 506025"/>
                      <a:gd name="T1" fmla="*/ 137883 h 137883"/>
                      <a:gd name="T2" fmla="*/ 374180 w 506025"/>
                      <a:gd name="T3" fmla="*/ 136779 h 137883"/>
                      <a:gd name="T4" fmla="*/ 506025 w 506025"/>
                      <a:gd name="T5" fmla="*/ 0 h 137883"/>
                      <a:gd name="T6" fmla="*/ 165868 w 506025"/>
                      <a:gd name="T7" fmla="*/ 0 h 137883"/>
                      <a:gd name="T8" fmla="*/ 0 w 506025"/>
                      <a:gd name="T9" fmla="*/ 137883 h 1378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6025" h="137883">
                        <a:moveTo>
                          <a:pt x="0" y="137883"/>
                        </a:moveTo>
                        <a:lnTo>
                          <a:pt x="374180" y="136779"/>
                        </a:lnTo>
                        <a:lnTo>
                          <a:pt x="506025" y="0"/>
                        </a:lnTo>
                        <a:lnTo>
                          <a:pt x="165868" y="0"/>
                        </a:lnTo>
                        <a:lnTo>
                          <a:pt x="0" y="137883"/>
                        </a:lnTo>
                        <a:close/>
                      </a:path>
                    </a:pathLst>
                  </a:custGeom>
                  <a:solidFill>
                    <a:srgbClr val="C00000"/>
                  </a:solidFill>
                  <a:ln w="25400" cap="flat" cmpd="sng" algn="ctr">
                    <a:noFill/>
                    <a:prstDash val="solid"/>
                    <a:round/>
                    <a:headEnd/>
                    <a:tailEnd/>
                  </a:ln>
                </p:spPr>
                <p:txBody>
                  <a:bodyPr anchor="ctr"/>
                  <a:lstStyle/>
                  <a:p>
                    <a:pPr>
                      <a:defRPr/>
                    </a:pPr>
                    <a:endParaRPr lang="en-US"/>
                  </a:p>
                </p:txBody>
              </p:sp>
            </p:grpSp>
          </p:grpSp>
          <p:grpSp>
            <p:nvGrpSpPr>
              <p:cNvPr id="103" name="Groep 192"/>
              <p:cNvGrpSpPr>
                <a:grpSpLocks/>
              </p:cNvGrpSpPr>
              <p:nvPr/>
            </p:nvGrpSpPr>
            <p:grpSpPr bwMode="auto">
              <a:xfrm>
                <a:off x="12468521" y="6356844"/>
                <a:ext cx="133446" cy="114786"/>
                <a:chOff x="14587469" y="6356844"/>
                <a:chExt cx="133446" cy="114786"/>
              </a:xfrm>
            </p:grpSpPr>
            <p:sp>
              <p:nvSpPr>
                <p:cNvPr id="109" name="Rectangle 6"/>
                <p:cNvSpPr>
                  <a:spLocks noChangeArrowheads="1"/>
                </p:cNvSpPr>
                <p:nvPr userDrawn="1"/>
              </p:nvSpPr>
              <p:spPr bwMode="auto">
                <a:xfrm>
                  <a:off x="14588817" y="6375975"/>
                  <a:ext cx="130181" cy="95269"/>
                </a:xfrm>
                <a:prstGeom prst="rect">
                  <a:avLst/>
                </a:prstGeom>
                <a:solidFill>
                  <a:srgbClr val="F2FAFF"/>
                </a:solidFill>
                <a:ln w="0">
                  <a:solidFill>
                    <a:schemeClr val="bg2">
                      <a:lumMod val="50000"/>
                    </a:schemeClr>
                  </a:solidFill>
                  <a:prstDash val="solid"/>
                  <a:miter lim="800000"/>
                  <a:headEnd/>
                  <a:tailEnd/>
                </a:ln>
              </p:spPr>
              <p:txBody>
                <a:bodyPr/>
                <a:lstStyle/>
                <a:p>
                  <a:pPr fontAlgn="auto">
                    <a:spcBef>
                      <a:spcPts val="0"/>
                    </a:spcBef>
                    <a:spcAft>
                      <a:spcPts val="0"/>
                    </a:spcAft>
                    <a:defRPr/>
                  </a:pPr>
                  <a:endParaRPr lang="nl-NL" dirty="0">
                    <a:latin typeface="Segoe UI Light" panose="020B0502040204020203" pitchFamily="34" charset="0"/>
                    <a:ea typeface="Adobe Heiti Std R" panose="020B0400000000000000" pitchFamily="34" charset="-128"/>
                    <a:cs typeface="Segoe UI Light" panose="020B0502040204020203" pitchFamily="34" charset="0"/>
                  </a:endParaRPr>
                </a:p>
              </p:txBody>
            </p:sp>
            <p:sp>
              <p:nvSpPr>
                <p:cNvPr id="110" name="Rectangle 15"/>
                <p:cNvSpPr>
                  <a:spLocks noChangeArrowheads="1"/>
                </p:cNvSpPr>
                <p:nvPr userDrawn="1"/>
              </p:nvSpPr>
              <p:spPr bwMode="auto">
                <a:xfrm>
                  <a:off x="14587230" y="6422022"/>
                  <a:ext cx="131768" cy="0"/>
                </a:xfrm>
                <a:prstGeom prst="rect">
                  <a:avLst/>
                </a:prstGeom>
                <a:gradFill flip="none" rotWithShape="1">
                  <a:gsLst>
                    <a:gs pos="20000">
                      <a:srgbClr val="0039AC"/>
                    </a:gs>
                    <a:gs pos="100000">
                      <a:srgbClr val="90B6FE"/>
                    </a:gs>
                  </a:gsLst>
                  <a:lin ang="10800000" scaled="1"/>
                  <a:tileRect/>
                </a:gradFill>
                <a:ln w="0">
                  <a:noFill/>
                  <a:prstDash val="solid"/>
                  <a:miter lim="800000"/>
                  <a:headEnd/>
                  <a:tailEnd/>
                </a:ln>
              </p:spPr>
              <p:txBody>
                <a:bodyPr/>
                <a:lstStyle/>
                <a:p>
                  <a:pPr fontAlgn="auto">
                    <a:spcBef>
                      <a:spcPts val="0"/>
                    </a:spcBef>
                    <a:spcAft>
                      <a:spcPts val="0"/>
                    </a:spcAft>
                    <a:defRPr/>
                  </a:pPr>
                  <a:endParaRPr lang="nl-NL" dirty="0">
                    <a:latin typeface="Segoe UI Light" panose="020B0502040204020203" pitchFamily="34" charset="0"/>
                    <a:ea typeface="Adobe Heiti Std R" panose="020B0400000000000000" pitchFamily="34" charset="-128"/>
                    <a:cs typeface="Segoe UI Light" panose="020B0502040204020203" pitchFamily="34" charset="0"/>
                  </a:endParaRPr>
                </a:p>
              </p:txBody>
            </p:sp>
            <p:sp>
              <p:nvSpPr>
                <p:cNvPr id="111" name="Freeform 14"/>
                <p:cNvSpPr>
                  <a:spLocks noEditPoints="1"/>
                </p:cNvSpPr>
                <p:nvPr userDrawn="1"/>
              </p:nvSpPr>
              <p:spPr bwMode="auto">
                <a:xfrm>
                  <a:off x="14588817" y="6353745"/>
                  <a:ext cx="131769" cy="117499"/>
                </a:xfrm>
                <a:custGeom>
                  <a:avLst/>
                  <a:gdLst>
                    <a:gd name="T0" fmla="*/ 48 w 5347"/>
                    <a:gd name="T1" fmla="*/ 48 h 4605"/>
                    <a:gd name="T2" fmla="*/ 48 w 5347"/>
                    <a:gd name="T3" fmla="*/ 4557 h 4605"/>
                    <a:gd name="T4" fmla="*/ 5299 w 5347"/>
                    <a:gd name="T5" fmla="*/ 4557 h 4605"/>
                    <a:gd name="T6" fmla="*/ 5299 w 5347"/>
                    <a:gd name="T7" fmla="*/ 48 h 4605"/>
                    <a:gd name="T8" fmla="*/ 48 w 5347"/>
                    <a:gd name="T9" fmla="*/ 48 h 4605"/>
                    <a:gd name="T10" fmla="*/ 0 w 5347"/>
                    <a:gd name="T11" fmla="*/ 0 h 4605"/>
                    <a:gd name="T12" fmla="*/ 5347 w 5347"/>
                    <a:gd name="T13" fmla="*/ 0 h 4605"/>
                    <a:gd name="T14" fmla="*/ 5347 w 5347"/>
                    <a:gd name="T15" fmla="*/ 4605 h 4605"/>
                    <a:gd name="T16" fmla="*/ 0 w 5347"/>
                    <a:gd name="T17" fmla="*/ 4605 h 4605"/>
                    <a:gd name="T18" fmla="*/ 0 w 5347"/>
                    <a:gd name="T19" fmla="*/ 0 h 4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47" h="4605">
                      <a:moveTo>
                        <a:pt x="48" y="48"/>
                      </a:moveTo>
                      <a:lnTo>
                        <a:pt x="48" y="4557"/>
                      </a:lnTo>
                      <a:lnTo>
                        <a:pt x="5299" y="4557"/>
                      </a:lnTo>
                      <a:lnTo>
                        <a:pt x="5299" y="48"/>
                      </a:lnTo>
                      <a:lnTo>
                        <a:pt x="48" y="48"/>
                      </a:lnTo>
                      <a:close/>
                      <a:moveTo>
                        <a:pt x="0" y="0"/>
                      </a:moveTo>
                      <a:lnTo>
                        <a:pt x="5347" y="0"/>
                      </a:lnTo>
                      <a:lnTo>
                        <a:pt x="5347" y="4605"/>
                      </a:lnTo>
                      <a:lnTo>
                        <a:pt x="0" y="4605"/>
                      </a:lnTo>
                      <a:lnTo>
                        <a:pt x="0" y="0"/>
                      </a:lnTo>
                      <a:close/>
                    </a:path>
                  </a:pathLst>
                </a:custGeom>
                <a:solidFill>
                  <a:srgbClr val="2E5D88"/>
                </a:solidFill>
                <a:ln w="0">
                  <a:noFill/>
                  <a:prstDash val="solid"/>
                  <a:round/>
                  <a:headEnd/>
                  <a:tailEnd/>
                </a:ln>
              </p:spPr>
              <p:txBody>
                <a:bodyPr/>
                <a:lstStyle/>
                <a:p>
                  <a:pPr fontAlgn="auto">
                    <a:spcBef>
                      <a:spcPts val="0"/>
                    </a:spcBef>
                    <a:spcAft>
                      <a:spcPts val="0"/>
                    </a:spcAft>
                    <a:defRPr/>
                  </a:pPr>
                  <a:endParaRPr lang="nl-NL" dirty="0">
                    <a:latin typeface="Segoe UI Light" panose="020B0502040204020203" pitchFamily="34" charset="0"/>
                    <a:ea typeface="Adobe Heiti Std R" panose="020B0400000000000000" pitchFamily="34" charset="-128"/>
                    <a:cs typeface="Segoe UI Light" panose="020B0502040204020203" pitchFamily="34" charset="0"/>
                  </a:endParaRPr>
                </a:p>
              </p:txBody>
            </p:sp>
            <p:cxnSp>
              <p:nvCxnSpPr>
                <p:cNvPr id="112" name="Rechte verbindingslijn 201"/>
                <p:cNvCxnSpPr/>
                <p:nvPr userDrawn="1"/>
              </p:nvCxnSpPr>
              <p:spPr>
                <a:xfrm flipH="1">
                  <a:off x="14653908" y="6379150"/>
                  <a:ext cx="0" cy="88918"/>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3" name="Rechte verbindingslijn 202"/>
                <p:cNvCxnSpPr/>
                <p:nvPr userDrawn="1"/>
              </p:nvCxnSpPr>
              <p:spPr>
                <a:xfrm>
                  <a:off x="14688835" y="6379150"/>
                  <a:ext cx="0" cy="88918"/>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203"/>
                <p:cNvCxnSpPr/>
                <p:nvPr userDrawn="1"/>
              </p:nvCxnSpPr>
              <p:spPr>
                <a:xfrm>
                  <a:off x="14618981" y="6379150"/>
                  <a:ext cx="0" cy="88918"/>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5" name="Rechte verbindingslijn 204"/>
                <p:cNvCxnSpPr/>
                <p:nvPr userDrawn="1"/>
              </p:nvCxnSpPr>
              <p:spPr>
                <a:xfrm flipH="1">
                  <a:off x="14593580" y="6398204"/>
                  <a:ext cx="120655" cy="0"/>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6" name="Rechte verbindingslijn 205"/>
                <p:cNvCxnSpPr/>
                <p:nvPr userDrawn="1"/>
              </p:nvCxnSpPr>
              <p:spPr>
                <a:xfrm flipH="1">
                  <a:off x="14593580" y="6422022"/>
                  <a:ext cx="120655" cy="0"/>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206"/>
                <p:cNvCxnSpPr/>
                <p:nvPr userDrawn="1"/>
              </p:nvCxnSpPr>
              <p:spPr>
                <a:xfrm flipH="1">
                  <a:off x="14593580" y="6447427"/>
                  <a:ext cx="120655" cy="0"/>
                </a:xfrm>
                <a:prstGeom prst="line">
                  <a:avLst/>
                </a:prstGeom>
                <a:ln w="31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18" name="Rectangle 13"/>
                <p:cNvSpPr>
                  <a:spLocks noChangeArrowheads="1"/>
                </p:cNvSpPr>
                <p:nvPr userDrawn="1"/>
              </p:nvSpPr>
              <p:spPr bwMode="auto">
                <a:xfrm>
                  <a:off x="14590405" y="6355334"/>
                  <a:ext cx="128593" cy="20641"/>
                </a:xfrm>
                <a:prstGeom prst="rect">
                  <a:avLst/>
                </a:prstGeom>
                <a:gradFill flip="none" rotWithShape="1">
                  <a:gsLst>
                    <a:gs pos="0">
                      <a:srgbClr val="1929FF"/>
                    </a:gs>
                    <a:gs pos="100000">
                      <a:srgbClr val="90B6FE"/>
                    </a:gs>
                  </a:gsLst>
                  <a:lin ang="10800000" scaled="1"/>
                  <a:tileRect/>
                </a:gradFill>
                <a:ln w="0">
                  <a:noFill/>
                  <a:prstDash val="solid"/>
                  <a:miter lim="800000"/>
                  <a:headEnd/>
                  <a:tailEnd/>
                </a:ln>
              </p:spPr>
              <p:txBody>
                <a:bodyPr/>
                <a:lstStyle/>
                <a:p>
                  <a:pPr fontAlgn="auto">
                    <a:spcBef>
                      <a:spcPts val="0"/>
                    </a:spcBef>
                    <a:spcAft>
                      <a:spcPts val="0"/>
                    </a:spcAft>
                    <a:defRPr/>
                  </a:pPr>
                  <a:endParaRPr lang="nl-NL" dirty="0">
                    <a:latin typeface="Segoe UI Light" panose="020B0502040204020203" pitchFamily="34" charset="0"/>
                    <a:ea typeface="Adobe Heiti Std R" panose="020B0400000000000000" pitchFamily="34" charset="-128"/>
                    <a:cs typeface="Segoe UI Light" panose="020B0502040204020203" pitchFamily="34" charset="0"/>
                  </a:endParaRPr>
                </a:p>
              </p:txBody>
            </p:sp>
          </p:grpSp>
          <p:grpSp>
            <p:nvGrpSpPr>
              <p:cNvPr id="104" name="Groep 193"/>
              <p:cNvGrpSpPr>
                <a:grpSpLocks/>
              </p:cNvGrpSpPr>
              <p:nvPr/>
            </p:nvGrpSpPr>
            <p:grpSpPr bwMode="auto">
              <a:xfrm>
                <a:off x="12529899" y="6421402"/>
                <a:ext cx="97399" cy="97399"/>
                <a:chOff x="14546483" y="5323041"/>
                <a:chExt cx="242460" cy="242460"/>
              </a:xfrm>
            </p:grpSpPr>
            <p:sp>
              <p:nvSpPr>
                <p:cNvPr id="105" name="Rechthoek 194"/>
                <p:cNvSpPr/>
                <p:nvPr userDrawn="1"/>
              </p:nvSpPr>
              <p:spPr>
                <a:xfrm>
                  <a:off x="14547225" y="5316679"/>
                  <a:ext cx="241073" cy="249013"/>
                </a:xfrm>
                <a:prstGeom prst="rect">
                  <a:avLst/>
                </a:prstGeom>
                <a:solidFill>
                  <a:schemeClr val="bg1"/>
                </a:solidFill>
                <a:ln w="6350">
                  <a:solidFill>
                    <a:srgbClr val="00A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Segoe UI Light" panose="020B0502040204020203" pitchFamily="34" charset="0"/>
                    <a:ea typeface="Adobe Heiti Std R" panose="020B0400000000000000" pitchFamily="34" charset="-128"/>
                    <a:cs typeface="Segoe UI Light" panose="020B0502040204020203" pitchFamily="34" charset="0"/>
                  </a:endParaRPr>
                </a:p>
              </p:txBody>
            </p:sp>
            <p:grpSp>
              <p:nvGrpSpPr>
                <p:cNvPr id="106" name="Groep 195"/>
                <p:cNvGrpSpPr>
                  <a:grpSpLocks/>
                </p:cNvGrpSpPr>
                <p:nvPr/>
              </p:nvGrpSpPr>
              <p:grpSpPr bwMode="auto">
                <a:xfrm>
                  <a:off x="14568035" y="5357818"/>
                  <a:ext cx="199836" cy="175226"/>
                  <a:chOff x="14559757" y="5349611"/>
                  <a:chExt cx="216392" cy="191641"/>
                </a:xfrm>
              </p:grpSpPr>
              <p:sp>
                <p:nvSpPr>
                  <p:cNvPr id="107" name="Parallellogram 196"/>
                  <p:cNvSpPr/>
                  <p:nvPr/>
                </p:nvSpPr>
                <p:spPr>
                  <a:xfrm>
                    <a:off x="14558622" y="5369459"/>
                    <a:ext cx="218249" cy="146977"/>
                  </a:xfrm>
                  <a:prstGeom prst="parallelogram">
                    <a:avLst>
                      <a:gd name="adj" fmla="val 93909"/>
                    </a:avLst>
                  </a:prstGeom>
                  <a:solidFill>
                    <a:srgbClr val="00A4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Segoe UI Light" panose="020B0502040204020203" pitchFamily="34" charset="0"/>
                      <a:ea typeface="Adobe Heiti Std R" panose="020B0400000000000000" pitchFamily="34" charset="-128"/>
                      <a:cs typeface="Segoe UI Light" panose="020B0502040204020203" pitchFamily="34" charset="0"/>
                    </a:endParaRPr>
                  </a:p>
                </p:txBody>
              </p:sp>
              <p:sp>
                <p:nvSpPr>
                  <p:cNvPr id="108" name="Parallellogram 197"/>
                  <p:cNvSpPr/>
                  <p:nvPr/>
                </p:nvSpPr>
                <p:spPr>
                  <a:xfrm flipH="1">
                    <a:off x="14558622" y="5347846"/>
                    <a:ext cx="218249" cy="194527"/>
                  </a:xfrm>
                  <a:prstGeom prst="parallelogram">
                    <a:avLst>
                      <a:gd name="adj" fmla="val 68946"/>
                    </a:avLst>
                  </a:prstGeom>
                  <a:solidFill>
                    <a:srgbClr val="00A4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Segoe UI Light" panose="020B0502040204020203" pitchFamily="34" charset="0"/>
                      <a:ea typeface="Adobe Heiti Std R" panose="020B0400000000000000" pitchFamily="34" charset="-128"/>
                      <a:cs typeface="Segoe UI Light" panose="020B0502040204020203" pitchFamily="34" charset="0"/>
                    </a:endParaRPr>
                  </a:p>
                </p:txBody>
              </p:sp>
            </p:grpSp>
          </p:grpSp>
        </p:grpSp>
        <p:sp>
          <p:nvSpPr>
            <p:cNvPr id="80" name="Rechthoek 169"/>
            <p:cNvSpPr/>
            <p:nvPr/>
          </p:nvSpPr>
          <p:spPr>
            <a:xfrm>
              <a:off x="12484392" y="-5444"/>
              <a:ext cx="2582973"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CHART</a:t>
              </a:r>
            </a:p>
          </p:txBody>
        </p:sp>
        <p:sp>
          <p:nvSpPr>
            <p:cNvPr id="81" name="Tekstvak 33"/>
            <p:cNvSpPr txBox="1"/>
            <p:nvPr/>
          </p:nvSpPr>
          <p:spPr>
            <a:xfrm>
              <a:off x="12484392" y="974238"/>
              <a:ext cx="2582973"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 chart</a:t>
              </a:r>
            </a:p>
          </p:txBody>
        </p:sp>
        <p:sp>
          <p:nvSpPr>
            <p:cNvPr id="82" name="Tekstvak 33"/>
            <p:cNvSpPr txBox="1"/>
            <p:nvPr/>
          </p:nvSpPr>
          <p:spPr>
            <a:xfrm>
              <a:off x="12479630" y="3055864"/>
              <a:ext cx="2592498"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graph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83" name="Ovaal 172"/>
            <p:cNvSpPr/>
            <p:nvPr/>
          </p:nvSpPr>
          <p:spPr>
            <a:xfrm>
              <a:off x="12484392" y="491543"/>
              <a:ext cx="35879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84" name="Ovaal 173"/>
            <p:cNvSpPr/>
            <p:nvPr/>
          </p:nvSpPr>
          <p:spPr>
            <a:xfrm>
              <a:off x="12489156" y="2500129"/>
              <a:ext cx="35879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85" name="Rechte verbindingslijn 174"/>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86" name="Rechte verbindingslijn 175"/>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87" name="Rechte verbindingslijn 176"/>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sp>
          <p:nvSpPr>
            <p:cNvPr id="88" name="Tekstvak 33"/>
            <p:cNvSpPr txBox="1"/>
            <p:nvPr/>
          </p:nvSpPr>
          <p:spPr>
            <a:xfrm>
              <a:off x="12479630" y="5259751"/>
              <a:ext cx="2587735" cy="447764"/>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chart, click on the right mouse button and choose </a:t>
              </a:r>
              <a:r>
                <a:rPr lang="en-US" sz="1200" b="1" kern="0" dirty="0">
                  <a:latin typeface="Segoe UI Light" panose="020B0502040204020203" pitchFamily="34" charset="0"/>
                  <a:cs typeface="Segoe UI Light" panose="020B0502040204020203" pitchFamily="34" charset="0"/>
                </a:rPr>
                <a:t>‘Edit data’</a:t>
              </a:r>
            </a:p>
          </p:txBody>
        </p:sp>
        <p:cxnSp>
          <p:nvCxnSpPr>
            <p:cNvPr id="89" name="Rechte verbindingslijn 178"/>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90" name="Groep 179"/>
            <p:cNvGrpSpPr>
              <a:grpSpLocks/>
            </p:cNvGrpSpPr>
            <p:nvPr/>
          </p:nvGrpSpPr>
          <p:grpSpPr bwMode="auto">
            <a:xfrm>
              <a:off x="12483705" y="3745117"/>
              <a:ext cx="1114138" cy="297656"/>
              <a:chOff x="13560784" y="3471416"/>
              <a:chExt cx="1114138" cy="297656"/>
            </a:xfrm>
          </p:grpSpPr>
          <p:sp>
            <p:nvSpPr>
              <p:cNvPr id="94" name="Afgeronde rechthoek 183"/>
              <p:cNvSpPr/>
              <p:nvPr/>
            </p:nvSpPr>
            <p:spPr>
              <a:xfrm>
                <a:off x="13561471" y="3471275"/>
                <a:ext cx="1112886"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Tekstvak 81"/>
              <p:cNvSpPr txBox="1"/>
              <p:nvPr/>
            </p:nvSpPr>
            <p:spPr>
              <a:xfrm>
                <a:off x="13574172" y="3501443"/>
                <a:ext cx="887451"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96" name="Rechte verbindingslijn 185"/>
              <p:cNvCxnSpPr/>
              <p:nvPr/>
            </p:nvCxnSpPr>
            <p:spPr>
              <a:xfrm>
                <a:off x="1446162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Gelijkbenige driehoek 186"/>
              <p:cNvSpPr/>
              <p:nvPr/>
            </p:nvSpPr>
            <p:spPr>
              <a:xfrm rot="10800000">
                <a:off x="14518775" y="3601476"/>
                <a:ext cx="104780"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91" name="Rechthoek 180"/>
            <p:cNvSpPr/>
            <p:nvPr/>
          </p:nvSpPr>
          <p:spPr>
            <a:xfrm>
              <a:off x="12484392" y="4856446"/>
              <a:ext cx="2582973" cy="288982"/>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EDIT CHART</a:t>
              </a:r>
            </a:p>
          </p:txBody>
        </p:sp>
        <p:cxnSp>
          <p:nvCxnSpPr>
            <p:cNvPr id="92" name="Rechte verbindingslijn 181"/>
            <p:cNvCxnSpPr>
              <a:cxnSpLocks noChangeShapeType="1"/>
            </p:cNvCxnSpPr>
            <p:nvPr/>
          </p:nvCxnSpPr>
          <p:spPr bwMode="auto">
            <a:xfrm>
              <a:off x="12487778" y="5145063"/>
              <a:ext cx="2592288" cy="0"/>
            </a:xfrm>
            <a:prstGeom prst="line">
              <a:avLst/>
            </a:prstGeom>
            <a:noFill/>
            <a:ln w="9525" algn="ctr">
              <a:solidFill>
                <a:schemeClr val="tx2"/>
              </a:solidFill>
              <a:round/>
              <a:headEnd/>
              <a:tailEnd/>
            </a:ln>
          </p:spPr>
        </p:cxnSp>
        <p:pic>
          <p:nvPicPr>
            <p:cNvPr id="93" name="Picture 3"/>
            <p:cNvPicPr>
              <a:picLocks noChangeAspect="1" noChangeArrowheads="1"/>
            </p:cNvPicPr>
            <p:nvPr/>
          </p:nvPicPr>
          <p:blipFill>
            <a:blip r:embed="rId5" cstate="print"/>
            <a:srcRect/>
            <a:stretch>
              <a:fillRect/>
            </a:stretch>
          </p:blipFill>
          <p:spPr bwMode="auto">
            <a:xfrm>
              <a:off x="14254186" y="6395104"/>
              <a:ext cx="158644" cy="256483"/>
            </a:xfrm>
            <a:prstGeom prst="rect">
              <a:avLst/>
            </a:prstGeom>
            <a:noFill/>
            <a:ln w="9525">
              <a:noFill/>
              <a:miter lim="800000"/>
              <a:headEnd/>
              <a:tailEnd/>
            </a:ln>
          </p:spPr>
        </p:pic>
      </p:grpSp>
      <p:sp>
        <p:nvSpPr>
          <p:cNvPr id="2" name="Titel 1"/>
          <p:cNvSpPr>
            <a:spLocks noGrp="1"/>
          </p:cNvSpPr>
          <p:nvPr>
            <p:ph type="title"/>
          </p:nvPr>
        </p:nvSpPr>
        <p:spPr/>
        <p:txBody>
          <a:bodyPr/>
          <a:lstStyle>
            <a:lvl1pPr>
              <a:defRPr sz="2800">
                <a:latin typeface="+mn-lt"/>
              </a:defRPr>
            </a:lvl1pPr>
          </a:lstStyle>
          <a:p>
            <a:r>
              <a:rPr lang="en-US"/>
              <a:t>Click to edit Master title style</a:t>
            </a:r>
            <a:endParaRPr lang="nl-NL" dirty="0"/>
          </a:p>
        </p:txBody>
      </p:sp>
      <p:sp>
        <p:nvSpPr>
          <p:cNvPr id="23" name="Tijdelijke aanduiding voor grafiek 9"/>
          <p:cNvSpPr>
            <a:spLocks noGrp="1"/>
          </p:cNvSpPr>
          <p:nvPr>
            <p:ph type="chart" sz="quarter" idx="15"/>
          </p:nvPr>
        </p:nvSpPr>
        <p:spPr>
          <a:xfrm>
            <a:off x="5955159" y="1350044"/>
            <a:ext cx="5716900" cy="4388992"/>
          </a:xfrm>
        </p:spPr>
        <p:txBody>
          <a:bodyPr bIns="1260000" anchor="ctr"/>
          <a:lstStyle>
            <a:lvl1pPr algn="ctr">
              <a:defRPr>
                <a:solidFill>
                  <a:schemeClr val="bg2"/>
                </a:solidFill>
              </a:defRPr>
            </a:lvl1pPr>
          </a:lstStyle>
          <a:p>
            <a:pPr lvl="0"/>
            <a:r>
              <a:rPr lang="en-US" noProof="0"/>
              <a:t>Click icon to add chart</a:t>
            </a:r>
            <a:endParaRPr lang="nl-NL" noProof="0" dirty="0"/>
          </a:p>
        </p:txBody>
      </p:sp>
      <p:sp>
        <p:nvSpPr>
          <p:cNvPr id="24" name="Tijdelijke aanduiding voor verticale tekst 2"/>
          <p:cNvSpPr>
            <a:spLocks noGrp="1"/>
          </p:cNvSpPr>
          <p:nvPr>
            <p:ph type="body" orient="vert" idx="1" hasCustomPrompt="1"/>
          </p:nvPr>
        </p:nvSpPr>
        <p:spPr>
          <a:xfrm>
            <a:off x="472718" y="1342800"/>
            <a:ext cx="5153737" cy="4379607"/>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3 pictures and 30% text">
    <p:spTree>
      <p:nvGrpSpPr>
        <p:cNvPr id="1" name=""/>
        <p:cNvGrpSpPr/>
        <p:nvPr/>
      </p:nvGrpSpPr>
      <p:grpSpPr>
        <a:xfrm>
          <a:off x="0" y="0"/>
          <a:ext cx="0" cy="0"/>
          <a:chOff x="0" y="0"/>
          <a:chExt cx="0" cy="0"/>
        </a:xfrm>
      </p:grpSpPr>
      <p:sp>
        <p:nvSpPr>
          <p:cNvPr id="14" name="Tijdelijke aanduiding voor afbeelding 2"/>
          <p:cNvSpPr>
            <a:spLocks noGrp="1"/>
          </p:cNvSpPr>
          <p:nvPr>
            <p:ph type="pic" idx="13"/>
          </p:nvPr>
        </p:nvSpPr>
        <p:spPr>
          <a:xfrm>
            <a:off x="7661230" y="0"/>
            <a:ext cx="4537120" cy="6057900"/>
          </a:xfrm>
          <a:prstGeom prst="rect">
            <a:avLst/>
          </a:prstGeom>
          <a:solidFill>
            <a:schemeClr val="bg1">
              <a:lumMod val="85000"/>
            </a:schemeClr>
          </a:solidFill>
        </p:spPr>
        <p:txBody>
          <a:bodyPr bIns="1260000" anchor="ctr">
            <a:normAutofit/>
          </a:bodyPr>
          <a:lstStyle>
            <a:lvl1pPr marL="0" indent="0" algn="ctr">
              <a:buNone/>
              <a:defRPr sz="16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15" name="Tekstvak 11"/>
          <p:cNvSpPr txBox="1"/>
          <p:nvPr userDrawn="1"/>
        </p:nvSpPr>
        <p:spPr>
          <a:xfrm>
            <a:off x="6962775" y="-635000"/>
            <a:ext cx="5235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3 pictures </a:t>
            </a:r>
            <a:r>
              <a:rPr lang="nl-NL" b="1" dirty="0" err="1">
                <a:solidFill>
                  <a:schemeClr val="tx2"/>
                </a:solidFill>
                <a:latin typeface="+mn-lt"/>
                <a:cs typeface="+mn-cs"/>
              </a:rPr>
              <a:t>and</a:t>
            </a:r>
            <a:r>
              <a:rPr lang="nl-NL" b="1" dirty="0">
                <a:solidFill>
                  <a:schemeClr val="tx2"/>
                </a:solidFill>
                <a:latin typeface="+mn-lt"/>
                <a:cs typeface="+mn-cs"/>
              </a:rPr>
              <a:t> 30%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17" name="Instruction 9 test levels"/>
          <p:cNvGrpSpPr>
            <a:grpSpLocks/>
          </p:cNvGrpSpPr>
          <p:nvPr userDrawn="1"/>
        </p:nvGrpSpPr>
        <p:grpSpPr bwMode="auto">
          <a:xfrm>
            <a:off x="-2879725" y="-4763"/>
            <a:ext cx="2589212" cy="2713038"/>
            <a:chOff x="-2880382" y="-5444"/>
            <a:chExt cx="2589956" cy="2714364"/>
          </a:xfrm>
        </p:grpSpPr>
        <p:sp>
          <p:nvSpPr>
            <p:cNvPr id="18" name="Rechthoek 58"/>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9" name="Ovaal 59"/>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20" name="Ovaal 60"/>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21" name="Ovaal 61"/>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22"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3" name="Rechte verbindingslijn 63"/>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4" name="Rechte verbindingslijn 64"/>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25" name="Rechte verbindingslijn 6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26" name="Groep 66"/>
            <p:cNvGrpSpPr>
              <a:grpSpLocks/>
            </p:cNvGrpSpPr>
            <p:nvPr userDrawn="1"/>
          </p:nvGrpSpPr>
          <p:grpSpPr bwMode="auto">
            <a:xfrm>
              <a:off x="-1967526" y="411247"/>
              <a:ext cx="409108" cy="427699"/>
              <a:chOff x="-1085063" y="758027"/>
              <a:chExt cx="633799" cy="622540"/>
            </a:xfrm>
          </p:grpSpPr>
          <p:sp>
            <p:nvSpPr>
              <p:cNvPr id="73" name="Afgeronde rechthoek 133"/>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74" name="Groep 134"/>
              <p:cNvGrpSpPr/>
              <p:nvPr userDrawn="1"/>
            </p:nvGrpSpPr>
            <p:grpSpPr>
              <a:xfrm>
                <a:off x="-977746" y="864082"/>
                <a:ext cx="419166" cy="410430"/>
                <a:chOff x="6366933" y="309013"/>
                <a:chExt cx="1901295" cy="1861668"/>
              </a:xfrm>
              <a:solidFill>
                <a:srgbClr val="000000"/>
              </a:solidFill>
            </p:grpSpPr>
            <p:sp>
              <p:nvSpPr>
                <p:cNvPr id="75" name="Rechthoek 135"/>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136"/>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1" name="Rechthoek 137"/>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2" name="Rechthoek 138"/>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3" name="Rechthoek 139"/>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4" name="Rechthoek 140"/>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5" name="Rechthoek 141"/>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6" name="Rechthoek 142"/>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7" name="Rechthoek 143"/>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44"/>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3" name="Vrije vorm 145"/>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27" name="Groep 67"/>
            <p:cNvGrpSpPr>
              <a:grpSpLocks/>
            </p:cNvGrpSpPr>
            <p:nvPr/>
          </p:nvGrpSpPr>
          <p:grpSpPr bwMode="auto">
            <a:xfrm>
              <a:off x="-2880382" y="802341"/>
              <a:ext cx="532929" cy="509563"/>
              <a:chOff x="-2880382" y="802341"/>
              <a:chExt cx="532929" cy="509563"/>
            </a:xfrm>
          </p:grpSpPr>
          <p:sp>
            <p:nvSpPr>
              <p:cNvPr id="51" name="Rechthoek 111"/>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2"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53"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54" name="Groep 114"/>
              <p:cNvGrpSpPr>
                <a:grpSpLocks/>
              </p:cNvGrpSpPr>
              <p:nvPr/>
            </p:nvGrpSpPr>
            <p:grpSpPr bwMode="auto">
              <a:xfrm>
                <a:off x="-2802433" y="1123442"/>
                <a:ext cx="132915" cy="104889"/>
                <a:chOff x="-2796392" y="1123442"/>
                <a:chExt cx="120832" cy="104889"/>
              </a:xfrm>
            </p:grpSpPr>
            <p:sp>
              <p:nvSpPr>
                <p:cNvPr id="68" name="Rechthoek 128"/>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9" name="Rechthoek 129"/>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130"/>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131"/>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132"/>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55" name="Groep 115"/>
              <p:cNvGrpSpPr>
                <a:grpSpLocks/>
              </p:cNvGrpSpPr>
              <p:nvPr/>
            </p:nvGrpSpPr>
            <p:grpSpPr bwMode="auto">
              <a:xfrm>
                <a:off x="-2575435" y="1123442"/>
                <a:ext cx="133931" cy="104889"/>
                <a:chOff x="-2556734" y="1123442"/>
                <a:chExt cx="147324" cy="104889"/>
              </a:xfrm>
            </p:grpSpPr>
            <p:grpSp>
              <p:nvGrpSpPr>
                <p:cNvPr id="56" name="Groep 116"/>
                <p:cNvGrpSpPr>
                  <a:grpSpLocks/>
                </p:cNvGrpSpPr>
                <p:nvPr/>
              </p:nvGrpSpPr>
              <p:grpSpPr bwMode="auto">
                <a:xfrm>
                  <a:off x="-2556734" y="1123442"/>
                  <a:ext cx="68206" cy="104889"/>
                  <a:chOff x="-2796392" y="1123442"/>
                  <a:chExt cx="120832" cy="104889"/>
                </a:xfrm>
              </p:grpSpPr>
              <p:sp>
                <p:nvSpPr>
                  <p:cNvPr id="63" name="Rechthoek 123"/>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4" name="Rechthoek 124"/>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5" name="Rechthoek 125"/>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6" name="Rechthoek 126"/>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7" name="Rechthoek 127"/>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57" name="Groep 117"/>
                <p:cNvGrpSpPr>
                  <a:grpSpLocks/>
                </p:cNvGrpSpPr>
                <p:nvPr/>
              </p:nvGrpSpPr>
              <p:grpSpPr bwMode="auto">
                <a:xfrm>
                  <a:off x="-2477616" y="1123442"/>
                  <a:ext cx="68206" cy="104889"/>
                  <a:chOff x="-2796392" y="1123442"/>
                  <a:chExt cx="120832" cy="104889"/>
                </a:xfrm>
              </p:grpSpPr>
              <p:sp>
                <p:nvSpPr>
                  <p:cNvPr id="58" name="Rechthoek 118"/>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119"/>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120"/>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Rechthoek 121"/>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2" name="Rechthoek 122"/>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28" name="Groep 68"/>
            <p:cNvGrpSpPr>
              <a:grpSpLocks/>
            </p:cNvGrpSpPr>
            <p:nvPr userDrawn="1"/>
          </p:nvGrpSpPr>
          <p:grpSpPr bwMode="auto">
            <a:xfrm>
              <a:off x="-1967526" y="875670"/>
              <a:ext cx="413704" cy="427699"/>
              <a:chOff x="-1845083" y="758027"/>
              <a:chExt cx="633799" cy="622540"/>
            </a:xfrm>
          </p:grpSpPr>
          <p:sp>
            <p:nvSpPr>
              <p:cNvPr id="38" name="Afgeronde rechthoek 82"/>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39" name="Groep 83"/>
              <p:cNvGrpSpPr/>
              <p:nvPr userDrawn="1"/>
            </p:nvGrpSpPr>
            <p:grpSpPr>
              <a:xfrm>
                <a:off x="-1737766" y="864082"/>
                <a:ext cx="419166" cy="410430"/>
                <a:chOff x="3708400" y="309013"/>
                <a:chExt cx="1901295" cy="1861668"/>
              </a:xfrm>
              <a:solidFill>
                <a:srgbClr val="000000"/>
              </a:solidFill>
            </p:grpSpPr>
            <p:sp>
              <p:nvSpPr>
                <p:cNvPr id="40" name="Rechthoek 84"/>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1" name="Rechthoek 85"/>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2" name="Rechthoek 86"/>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3" name="Rechthoek 87"/>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4" name="Rechthoek 101"/>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5" name="Rechthoek 102"/>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6" name="Rechthoek 103"/>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7" name="Rechthoek 104"/>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8" name="Rechthoek 105"/>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49" name="Rechthoek 106"/>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0" name="Vrije vorm 107"/>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29" name="Rechte verbindingslijn 69"/>
            <p:cNvCxnSpPr>
              <a:cxnSpLocks noChangeShapeType="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30" name="Rechte verbindingslijn 7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31"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32"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33"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34" name="Groep 74"/>
            <p:cNvGrpSpPr>
              <a:grpSpLocks/>
            </p:cNvGrpSpPr>
            <p:nvPr/>
          </p:nvGrpSpPr>
          <p:grpSpPr bwMode="auto">
            <a:xfrm>
              <a:off x="-2880382" y="410556"/>
              <a:ext cx="528695" cy="344202"/>
              <a:chOff x="-2880382" y="410556"/>
              <a:chExt cx="528695" cy="344202"/>
            </a:xfrm>
          </p:grpSpPr>
          <p:sp>
            <p:nvSpPr>
              <p:cNvPr id="36" name="Afgeronde rechthoek 80"/>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Vrije vorm 81"/>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35"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94" name="Instruction Image Cropping"/>
          <p:cNvGrpSpPr>
            <a:grpSpLocks/>
          </p:cNvGrpSpPr>
          <p:nvPr userDrawn="1"/>
        </p:nvGrpSpPr>
        <p:grpSpPr bwMode="auto">
          <a:xfrm>
            <a:off x="12345988" y="-4763"/>
            <a:ext cx="2733675" cy="6867526"/>
            <a:chOff x="12346582" y="-5444"/>
            <a:chExt cx="2733484" cy="6868888"/>
          </a:xfrm>
        </p:grpSpPr>
        <p:grpSp>
          <p:nvGrpSpPr>
            <p:cNvPr id="95" name="bijsnijden"/>
            <p:cNvGrpSpPr>
              <a:grpSpLocks/>
            </p:cNvGrpSpPr>
            <p:nvPr userDrawn="1"/>
          </p:nvGrpSpPr>
          <p:grpSpPr bwMode="auto">
            <a:xfrm>
              <a:off x="12346582" y="5717305"/>
              <a:ext cx="779464" cy="828260"/>
              <a:chOff x="13143038" y="5655940"/>
              <a:chExt cx="779464" cy="828260"/>
            </a:xfrm>
          </p:grpSpPr>
          <p:grpSp>
            <p:nvGrpSpPr>
              <p:cNvPr id="116" name="Groep 165"/>
              <p:cNvGrpSpPr>
                <a:grpSpLocks/>
              </p:cNvGrpSpPr>
              <p:nvPr userDrawn="1"/>
            </p:nvGrpSpPr>
            <p:grpSpPr bwMode="auto">
              <a:xfrm>
                <a:off x="13284702" y="5655940"/>
                <a:ext cx="518384" cy="468745"/>
                <a:chOff x="13352037" y="5715656"/>
                <a:chExt cx="383714" cy="346970"/>
              </a:xfrm>
            </p:grpSpPr>
            <p:sp>
              <p:nvSpPr>
                <p:cNvPr id="119" name="Rechthoek 168"/>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20" name="Afbeelding 169"/>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21" name="L-vorm 170"/>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22" name="L-vorm 171"/>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17"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18" name="Rechthoekige driehoek 167"/>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6" name="Rechthoek 148"/>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97"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98"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99" name="Ovaal 151"/>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00" name="Ovaal 152"/>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01" name="Rechte verbindingslijn 153"/>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02" name="Rechte verbindingslijn 154"/>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03" name="Rechte verbindingslijn 155"/>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04"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05"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06" name="Ovaal 158"/>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07" name="Rechte verbindingslijn 159"/>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08" name="Groep 160"/>
            <p:cNvGrpSpPr>
              <a:grpSpLocks/>
            </p:cNvGrpSpPr>
            <p:nvPr/>
          </p:nvGrpSpPr>
          <p:grpSpPr bwMode="auto">
            <a:xfrm>
              <a:off x="12483705" y="3745117"/>
              <a:ext cx="1114138" cy="297656"/>
              <a:chOff x="13560784" y="3471416"/>
              <a:chExt cx="1114138" cy="297656"/>
            </a:xfrm>
          </p:grpSpPr>
          <p:sp>
            <p:nvSpPr>
              <p:cNvPr id="112" name="Afgeronde rechthoek 161"/>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14" name="Rechte verbindingslijn 163"/>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Gelijkbenige driehoek 164"/>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p>
            <a:r>
              <a:rPr lang="en-US"/>
              <a:t>Click to edit Master title style</a:t>
            </a:r>
            <a:endParaRPr lang="nl-NL" dirty="0"/>
          </a:p>
        </p:txBody>
      </p:sp>
      <p:sp>
        <p:nvSpPr>
          <p:cNvPr id="77" name="Tijdelijke aanduiding voor verticale tekst 2"/>
          <p:cNvSpPr>
            <a:spLocks noGrp="1"/>
          </p:cNvSpPr>
          <p:nvPr>
            <p:ph type="body" orient="vert" idx="42"/>
          </p:nvPr>
        </p:nvSpPr>
        <p:spPr>
          <a:xfrm>
            <a:off x="482551"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78" name="Tijdelijke aanduiding voor verticale tekst 2"/>
          <p:cNvSpPr>
            <a:spLocks noGrp="1"/>
          </p:cNvSpPr>
          <p:nvPr>
            <p:ph type="body" orient="vert" idx="43"/>
          </p:nvPr>
        </p:nvSpPr>
        <p:spPr>
          <a:xfrm>
            <a:off x="482551"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79" name="Tijdelijke aanduiding voor verticale tekst 2"/>
          <p:cNvSpPr>
            <a:spLocks noGrp="1"/>
          </p:cNvSpPr>
          <p:nvPr>
            <p:ph type="body" orient="vert" idx="44"/>
          </p:nvPr>
        </p:nvSpPr>
        <p:spPr>
          <a:xfrm>
            <a:off x="3603937"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80" name="Tijdelijke aanduiding voor verticale tekst 2"/>
          <p:cNvSpPr>
            <a:spLocks noGrp="1"/>
          </p:cNvSpPr>
          <p:nvPr>
            <p:ph type="body" orient="vert" idx="45"/>
          </p:nvPr>
        </p:nvSpPr>
        <p:spPr>
          <a:xfrm>
            <a:off x="3603937"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89" name="Tijdelijke aanduiding voor afbeelding 6"/>
          <p:cNvSpPr>
            <a:spLocks noGrp="1"/>
          </p:cNvSpPr>
          <p:nvPr>
            <p:ph type="pic" sz="quarter" idx="27"/>
          </p:nvPr>
        </p:nvSpPr>
        <p:spPr>
          <a:xfrm>
            <a:off x="814881"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90" name="Tijdelijke aanduiding voor afbeelding 6"/>
          <p:cNvSpPr>
            <a:spLocks noGrp="1"/>
          </p:cNvSpPr>
          <p:nvPr>
            <p:ph type="pic" sz="quarter" idx="28"/>
          </p:nvPr>
        </p:nvSpPr>
        <p:spPr>
          <a:xfrm>
            <a:off x="2917270"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91" name="Tijdelijke aanduiding voor afbeelding 6"/>
          <p:cNvSpPr>
            <a:spLocks noGrp="1"/>
          </p:cNvSpPr>
          <p:nvPr>
            <p:ph type="pic" sz="quarter" idx="41"/>
          </p:nvPr>
        </p:nvSpPr>
        <p:spPr>
          <a:xfrm>
            <a:off x="5087648"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92" name="Tijdelijke aanduiding voor verticale tekst 2"/>
          <p:cNvSpPr>
            <a:spLocks noGrp="1"/>
          </p:cNvSpPr>
          <p:nvPr>
            <p:ph type="body" orient="vert" idx="1" hasCustomPrompt="1"/>
          </p:nvPr>
        </p:nvSpPr>
        <p:spPr>
          <a:xfrm>
            <a:off x="482551" y="3171572"/>
            <a:ext cx="6778584" cy="1409556"/>
          </a:xfrm>
        </p:spPr>
        <p:txBody>
          <a:bodyPr/>
          <a:lstStyle>
            <a:lvl1pPr>
              <a:defRPr sz="1800" baseline="0"/>
            </a:lvl1pPr>
            <a:lvl9pPr marL="266700" indent="0">
              <a:buNone/>
              <a:defRPr/>
            </a:lvl9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09" name="Tijdelijke aanduiding voor tekst 7"/>
          <p:cNvSpPr>
            <a:spLocks noGrp="1"/>
          </p:cNvSpPr>
          <p:nvPr>
            <p:ph type="body" sz="quarter" idx="36"/>
          </p:nvPr>
        </p:nvSpPr>
        <p:spPr>
          <a:xfrm>
            <a:off x="482551" y="1378560"/>
            <a:ext cx="1761373"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110" name="Tijdelijke aanduiding voor tekst 7"/>
          <p:cNvSpPr>
            <a:spLocks noGrp="1"/>
          </p:cNvSpPr>
          <p:nvPr>
            <p:ph type="body" sz="quarter" idx="37"/>
          </p:nvPr>
        </p:nvSpPr>
        <p:spPr>
          <a:xfrm>
            <a:off x="2642791" y="1378560"/>
            <a:ext cx="1761373"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111" name="Tijdelijke aanduiding voor tekst 7"/>
          <p:cNvSpPr>
            <a:spLocks noGrp="1"/>
          </p:cNvSpPr>
          <p:nvPr>
            <p:ph type="body" sz="quarter" idx="38"/>
          </p:nvPr>
        </p:nvSpPr>
        <p:spPr>
          <a:xfrm>
            <a:off x="4803031" y="1378560"/>
            <a:ext cx="1761610"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123" name="Waas"/>
          <p:cNvSpPr>
            <a:spLocks noGrp="1"/>
          </p:cNvSpPr>
          <p:nvPr>
            <p:ph type="body" sz="quarter" idx="14" hasCustomPrompt="1"/>
          </p:nvPr>
        </p:nvSpPr>
        <p:spPr>
          <a:xfrm>
            <a:off x="7589991" y="-4764"/>
            <a:ext cx="2253600" cy="6062663"/>
          </a:xfrm>
          <a:gradFill>
            <a:gsLst>
              <a:gs pos="8000">
                <a:schemeClr val="bg1"/>
              </a:gs>
              <a:gs pos="100000">
                <a:schemeClr val="bg1">
                  <a:alpha val="0"/>
                </a:schemeClr>
              </a:gs>
            </a:gsLst>
            <a:lin ang="0" scaled="1"/>
          </a:gradFill>
        </p:spPr>
        <p:txBody>
          <a:bodyPr/>
          <a:lstStyle/>
          <a:p>
            <a:pPr lvl="0"/>
            <a:r>
              <a:rPr lang="nl-NL" dirty="0"/>
              <a:t> </a:t>
            </a: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3 pictures and 70% text">
    <p:spTree>
      <p:nvGrpSpPr>
        <p:cNvPr id="1" name=""/>
        <p:cNvGrpSpPr/>
        <p:nvPr/>
      </p:nvGrpSpPr>
      <p:grpSpPr>
        <a:xfrm>
          <a:off x="0" y="0"/>
          <a:ext cx="0" cy="0"/>
          <a:chOff x="0" y="0"/>
          <a:chExt cx="0" cy="0"/>
        </a:xfrm>
      </p:grpSpPr>
      <p:sp>
        <p:nvSpPr>
          <p:cNvPr id="16" name="Tekstvak 11"/>
          <p:cNvSpPr txBox="1"/>
          <p:nvPr userDrawn="1"/>
        </p:nvSpPr>
        <p:spPr>
          <a:xfrm>
            <a:off x="6454775" y="-635000"/>
            <a:ext cx="5743575" cy="277812"/>
          </a:xfrm>
          <a:prstGeom prst="rect">
            <a:avLst/>
          </a:prstGeom>
          <a:noFill/>
        </p:spPr>
        <p:txBody>
          <a:bodyPr lIns="0" tIns="0" rIns="0" bIns="0">
            <a:spAutoFit/>
          </a:bodyPr>
          <a:lstStyle/>
          <a:p>
            <a:pPr algn="r" fontAlgn="auto">
              <a:spcBef>
                <a:spcPts val="0"/>
              </a:spcBef>
              <a:spcAft>
                <a:spcPts val="0"/>
              </a:spcAft>
              <a:defRPr/>
            </a:pPr>
            <a:r>
              <a:rPr lang="nl-NL" b="1" dirty="0" err="1">
                <a:solidFill>
                  <a:schemeClr val="tx2"/>
                </a:solidFill>
                <a:latin typeface="+mn-lt"/>
                <a:cs typeface="+mn-cs"/>
              </a:rPr>
              <a:t>Text</a:t>
            </a:r>
            <a:r>
              <a:rPr lang="nl-NL" b="1" dirty="0">
                <a:solidFill>
                  <a:schemeClr val="tx2"/>
                </a:solidFill>
                <a:latin typeface="+mn-lt"/>
                <a:cs typeface="+mn-cs"/>
              </a:rPr>
              <a:t> slide </a:t>
            </a:r>
            <a:r>
              <a:rPr lang="nl-NL" b="1" dirty="0" err="1">
                <a:solidFill>
                  <a:schemeClr val="tx2"/>
                </a:solidFill>
                <a:latin typeface="+mn-lt"/>
                <a:cs typeface="+mn-cs"/>
              </a:rPr>
              <a:t>with</a:t>
            </a:r>
            <a:r>
              <a:rPr lang="nl-NL" b="1" dirty="0">
                <a:solidFill>
                  <a:schemeClr val="tx2"/>
                </a:solidFill>
                <a:latin typeface="+mn-lt"/>
                <a:cs typeface="+mn-cs"/>
              </a:rPr>
              <a:t> 3 pictures </a:t>
            </a:r>
            <a:r>
              <a:rPr lang="nl-NL" b="1" dirty="0" err="1">
                <a:solidFill>
                  <a:schemeClr val="tx2"/>
                </a:solidFill>
                <a:latin typeface="+mn-lt"/>
                <a:cs typeface="+mn-cs"/>
              </a:rPr>
              <a:t>and</a:t>
            </a:r>
            <a:r>
              <a:rPr lang="nl-NL" b="1" dirty="0">
                <a:solidFill>
                  <a:schemeClr val="tx2"/>
                </a:solidFill>
                <a:latin typeface="+mn-lt"/>
                <a:cs typeface="+mn-cs"/>
              </a:rPr>
              <a:t> 70% </a:t>
            </a:r>
            <a:r>
              <a:rPr lang="nl-NL" b="1" dirty="0" err="1">
                <a:solidFill>
                  <a:schemeClr val="tx2"/>
                </a:solidFill>
                <a:latin typeface="+mn-lt"/>
                <a:cs typeface="+mn-cs"/>
              </a:rPr>
              <a:t>text</a:t>
            </a:r>
            <a:endParaRPr lang="nl-NL" b="1" dirty="0">
              <a:solidFill>
                <a:schemeClr val="tx2"/>
              </a:solidFill>
              <a:latin typeface="+mn-lt"/>
              <a:cs typeface="+mn-cs"/>
            </a:endParaRPr>
          </a:p>
        </p:txBody>
      </p:sp>
      <p:grpSp>
        <p:nvGrpSpPr>
          <p:cNvPr id="17" name="Instruction 9 test levels"/>
          <p:cNvGrpSpPr>
            <a:grpSpLocks/>
          </p:cNvGrpSpPr>
          <p:nvPr userDrawn="1"/>
        </p:nvGrpSpPr>
        <p:grpSpPr bwMode="auto">
          <a:xfrm>
            <a:off x="-2879725" y="-4763"/>
            <a:ext cx="2589212" cy="2713038"/>
            <a:chOff x="-2880382" y="-5444"/>
            <a:chExt cx="2589956" cy="2714364"/>
          </a:xfrm>
        </p:grpSpPr>
        <p:sp>
          <p:nvSpPr>
            <p:cNvPr id="18" name="Rechthoek 29"/>
            <p:cNvSpPr/>
            <p:nvPr userDrawn="1"/>
          </p:nvSpPr>
          <p:spPr>
            <a:xfrm>
              <a:off x="-2875619" y="-5444"/>
              <a:ext cx="2572489" cy="281125"/>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TEXT LEVELS</a:t>
              </a:r>
            </a:p>
          </p:txBody>
        </p:sp>
        <p:sp>
          <p:nvSpPr>
            <p:cNvPr id="19" name="Ovaal 30"/>
            <p:cNvSpPr/>
            <p:nvPr userDrawn="1"/>
          </p:nvSpPr>
          <p:spPr>
            <a:xfrm>
              <a:off x="-2864502" y="1638422"/>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1</a:t>
              </a:r>
            </a:p>
          </p:txBody>
        </p:sp>
        <p:sp>
          <p:nvSpPr>
            <p:cNvPr id="20" name="Ovaal 32"/>
            <p:cNvSpPr/>
            <p:nvPr userDrawn="1"/>
          </p:nvSpPr>
          <p:spPr>
            <a:xfrm>
              <a:off x="-2864502" y="1992608"/>
              <a:ext cx="260425" cy="258888"/>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2</a:t>
              </a:r>
            </a:p>
          </p:txBody>
        </p:sp>
        <p:sp>
          <p:nvSpPr>
            <p:cNvPr id="21" name="Ovaal 33"/>
            <p:cNvSpPr/>
            <p:nvPr userDrawn="1"/>
          </p:nvSpPr>
          <p:spPr>
            <a:xfrm>
              <a:off x="-2864502" y="2345205"/>
              <a:ext cx="260425" cy="260477"/>
            </a:xfrm>
            <a:prstGeom prst="ellipse">
              <a:avLst/>
            </a:prstGeom>
            <a:solidFill>
              <a:schemeClr val="tx2"/>
            </a:solidFill>
            <a:ln w="25400" cap="flat" cmpd="sng" algn="ctr">
              <a:noFill/>
              <a:prstDash val="solid"/>
            </a:ln>
            <a:effectLst/>
          </p:spPr>
          <p:txBody>
            <a:bodyPr anchor="ctr"/>
            <a:lstStyle/>
            <a:p>
              <a:pPr algn="ctr" fontAlgn="auto">
                <a:spcBef>
                  <a:spcPts val="0"/>
                </a:spcBef>
                <a:spcAft>
                  <a:spcPts val="0"/>
                </a:spcAft>
                <a:defRPr/>
              </a:pPr>
              <a:r>
                <a:rPr lang="nl-NL" sz="1050" kern="0" dirty="0">
                  <a:solidFill>
                    <a:schemeClr val="bg1"/>
                  </a:solidFill>
                  <a:latin typeface="Segoe UI Light" panose="020B0502040204020203" pitchFamily="34" charset="0"/>
                  <a:cs typeface="Segoe UI Light" panose="020B0502040204020203" pitchFamily="34" charset="0"/>
                </a:rPr>
                <a:t>3</a:t>
              </a:r>
            </a:p>
          </p:txBody>
        </p:sp>
        <p:sp>
          <p:nvSpPr>
            <p:cNvPr id="22" name="Textfield placeholder"/>
            <p:cNvSpPr txBox="1">
              <a:spLocks/>
            </p:cNvSpPr>
            <p:nvPr userDrawn="1"/>
          </p:nvSpPr>
          <p:spPr>
            <a:xfrm>
              <a:off x="-2454810" y="1636834"/>
              <a:ext cx="2162796" cy="262065"/>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dirty="0">
                  <a:solidFill>
                    <a:schemeClr val="tx2"/>
                  </a:solidFill>
                  <a:latin typeface="Segoe UI Semibold" panose="020B0702040204020203" pitchFamily="34" charset="0"/>
                  <a:cs typeface="Segoe UI Light" panose="020B0502040204020203" pitchFamily="34" charset="0"/>
                </a:rPr>
                <a:t>Title	</a:t>
              </a:r>
              <a:r>
                <a:rPr lang="en-GB" sz="1400" dirty="0">
                  <a:cs typeface="Segoe UI Light" panose="020B0502040204020203" pitchFamily="34" charset="0"/>
                </a:rPr>
                <a:t>(18pt)</a:t>
              </a:r>
            </a:p>
          </p:txBody>
        </p:sp>
        <p:cxnSp>
          <p:nvCxnSpPr>
            <p:cNvPr id="23" name="Rechte verbindingslijn 35"/>
            <p:cNvCxnSpPr>
              <a:cxnSpLocks noChangeShapeType="1"/>
            </p:cNvCxnSpPr>
            <p:nvPr userDrawn="1"/>
          </p:nvCxnSpPr>
          <p:spPr bwMode="auto">
            <a:xfrm>
              <a:off x="-2873569" y="274900"/>
              <a:ext cx="2569889" cy="0"/>
            </a:xfrm>
            <a:prstGeom prst="line">
              <a:avLst/>
            </a:prstGeom>
            <a:noFill/>
            <a:ln w="9525" algn="ctr">
              <a:solidFill>
                <a:schemeClr val="tx2"/>
              </a:solidFill>
              <a:round/>
              <a:headEnd/>
              <a:tailEnd/>
            </a:ln>
          </p:spPr>
        </p:cxnSp>
        <p:cxnSp>
          <p:nvCxnSpPr>
            <p:cNvPr id="24" name="Rechte verbindingslijn 36"/>
            <p:cNvCxnSpPr>
              <a:cxnSpLocks noChangeShapeType="1"/>
            </p:cNvCxnSpPr>
            <p:nvPr userDrawn="1"/>
          </p:nvCxnSpPr>
          <p:spPr bwMode="auto">
            <a:xfrm>
              <a:off x="-2873569" y="1512261"/>
              <a:ext cx="2556798" cy="0"/>
            </a:xfrm>
            <a:prstGeom prst="line">
              <a:avLst/>
            </a:prstGeom>
            <a:noFill/>
            <a:ln w="9525" algn="ctr">
              <a:solidFill>
                <a:schemeClr val="tx2"/>
              </a:solidFill>
              <a:round/>
              <a:headEnd/>
              <a:tailEnd/>
            </a:ln>
          </p:spPr>
        </p:cxnSp>
        <p:cxnSp>
          <p:nvCxnSpPr>
            <p:cNvPr id="25" name="Rechte verbindingslijn 45"/>
            <p:cNvCxnSpPr>
              <a:cxnSpLocks noChangeShapeType="1"/>
            </p:cNvCxnSpPr>
            <p:nvPr userDrawn="1"/>
          </p:nvCxnSpPr>
          <p:spPr bwMode="auto">
            <a:xfrm>
              <a:off x="-2873569" y="2708920"/>
              <a:ext cx="2556798" cy="0"/>
            </a:xfrm>
            <a:prstGeom prst="line">
              <a:avLst/>
            </a:prstGeom>
            <a:noFill/>
            <a:ln w="9525" algn="ctr">
              <a:solidFill>
                <a:schemeClr val="tx2"/>
              </a:solidFill>
              <a:round/>
              <a:headEnd/>
              <a:tailEnd/>
            </a:ln>
          </p:spPr>
        </p:cxnSp>
        <p:grpSp>
          <p:nvGrpSpPr>
            <p:cNvPr id="29" name="Groep 46"/>
            <p:cNvGrpSpPr>
              <a:grpSpLocks/>
            </p:cNvGrpSpPr>
            <p:nvPr userDrawn="1"/>
          </p:nvGrpSpPr>
          <p:grpSpPr bwMode="auto">
            <a:xfrm>
              <a:off x="-1967526" y="411247"/>
              <a:ext cx="409108" cy="427699"/>
              <a:chOff x="-1085063" y="758027"/>
              <a:chExt cx="633799" cy="622540"/>
            </a:xfrm>
          </p:grpSpPr>
          <p:sp>
            <p:nvSpPr>
              <p:cNvPr id="84" name="Afgeronde rechthoek 102"/>
              <p:cNvSpPr/>
              <p:nvPr userDrawn="1"/>
            </p:nvSpPr>
            <p:spPr>
              <a:xfrm>
                <a:off x="-1084725" y="757210"/>
                <a:ext cx="632246" cy="624193"/>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85" name="Groep 103"/>
              <p:cNvGrpSpPr/>
              <p:nvPr userDrawn="1"/>
            </p:nvGrpSpPr>
            <p:grpSpPr>
              <a:xfrm>
                <a:off x="-977746" y="864082"/>
                <a:ext cx="419166" cy="410430"/>
                <a:chOff x="6366933" y="309013"/>
                <a:chExt cx="1901295" cy="1861668"/>
              </a:xfrm>
              <a:solidFill>
                <a:srgbClr val="000000"/>
              </a:solidFill>
            </p:grpSpPr>
            <p:sp>
              <p:nvSpPr>
                <p:cNvPr id="86" name="Rechthoek 104"/>
                <p:cNvSpPr/>
                <p:nvPr/>
              </p:nvSpPr>
              <p:spPr>
                <a:xfrm>
                  <a:off x="6608189"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7" name="Rechthoek 105"/>
                <p:cNvSpPr/>
                <p:nvPr/>
              </p:nvSpPr>
              <p:spPr>
                <a:xfrm>
                  <a:off x="6608189"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8" name="Rechthoek 106"/>
                <p:cNvSpPr/>
                <p:nvPr/>
              </p:nvSpPr>
              <p:spPr>
                <a:xfrm>
                  <a:off x="6608189"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9" name="Rechthoek 107"/>
                <p:cNvSpPr/>
                <p:nvPr/>
              </p:nvSpPr>
              <p:spPr>
                <a:xfrm>
                  <a:off x="7252238"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0" name="Rechthoek 108"/>
                <p:cNvSpPr/>
                <p:nvPr/>
              </p:nvSpPr>
              <p:spPr>
                <a:xfrm>
                  <a:off x="7252238"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1" name="Rechthoek 109"/>
                <p:cNvSpPr/>
                <p:nvPr/>
              </p:nvSpPr>
              <p:spPr>
                <a:xfrm>
                  <a:off x="7252238"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2" name="Rechthoek 110"/>
                <p:cNvSpPr/>
                <p:nvPr/>
              </p:nvSpPr>
              <p:spPr>
                <a:xfrm>
                  <a:off x="7252238"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3" name="Rechthoek 111"/>
                <p:cNvSpPr/>
                <p:nvPr/>
              </p:nvSpPr>
              <p:spPr>
                <a:xfrm>
                  <a:off x="7252238"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4" name="Rechthoek 112"/>
                <p:cNvSpPr/>
                <p:nvPr/>
              </p:nvSpPr>
              <p:spPr>
                <a:xfrm>
                  <a:off x="7252238"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5" name="Rechthoek 113"/>
                <p:cNvSpPr/>
                <p:nvPr/>
              </p:nvSpPr>
              <p:spPr>
                <a:xfrm>
                  <a:off x="7252238"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96" name="Vrije vorm 114"/>
                <p:cNvSpPr/>
                <p:nvPr/>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nvGrpSpPr>
            <p:cNvPr id="30" name="Groep 47"/>
            <p:cNvGrpSpPr>
              <a:grpSpLocks/>
            </p:cNvGrpSpPr>
            <p:nvPr/>
          </p:nvGrpSpPr>
          <p:grpSpPr bwMode="auto">
            <a:xfrm>
              <a:off x="-2880382" y="802341"/>
              <a:ext cx="532929" cy="509563"/>
              <a:chOff x="-2880382" y="802341"/>
              <a:chExt cx="532929" cy="509563"/>
            </a:xfrm>
          </p:grpSpPr>
          <p:sp>
            <p:nvSpPr>
              <p:cNvPr id="62" name="Rechthoek 71"/>
              <p:cNvSpPr/>
              <p:nvPr/>
            </p:nvSpPr>
            <p:spPr>
              <a:xfrm>
                <a:off x="-2880382" y="802989"/>
                <a:ext cx="533553" cy="50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3" name="Picture 2"/>
              <p:cNvPicPr>
                <a:picLocks noChangeAspect="1" noChangeArrowheads="1"/>
              </p:cNvPicPr>
              <p:nvPr/>
            </p:nvPicPr>
            <p:blipFill>
              <a:blip r:embed="rId3" cstate="print"/>
              <a:srcRect/>
              <a:stretch>
                <a:fillRect/>
              </a:stretch>
            </p:blipFill>
            <p:spPr bwMode="auto">
              <a:xfrm>
                <a:off x="-2635852" y="822181"/>
                <a:ext cx="226442" cy="208932"/>
              </a:xfrm>
              <a:prstGeom prst="rect">
                <a:avLst/>
              </a:prstGeom>
              <a:noFill/>
              <a:ln w="9525">
                <a:noFill/>
                <a:miter lim="800000"/>
                <a:headEnd/>
                <a:tailEnd/>
              </a:ln>
            </p:spPr>
          </p:pic>
          <p:pic>
            <p:nvPicPr>
              <p:cNvPr id="64" name="Picture 3"/>
              <p:cNvPicPr>
                <a:picLocks noChangeAspect="1" noChangeArrowheads="1"/>
              </p:cNvPicPr>
              <p:nvPr/>
            </p:nvPicPr>
            <p:blipFill>
              <a:blip r:embed="rId4" cstate="print"/>
              <a:srcRect/>
              <a:stretch>
                <a:fillRect/>
              </a:stretch>
            </p:blipFill>
            <p:spPr bwMode="auto">
              <a:xfrm>
                <a:off x="-2848026" y="822181"/>
                <a:ext cx="207168" cy="213518"/>
              </a:xfrm>
              <a:prstGeom prst="rect">
                <a:avLst/>
              </a:prstGeom>
              <a:noFill/>
              <a:ln w="9525">
                <a:noFill/>
                <a:miter lim="800000"/>
                <a:headEnd/>
                <a:tailEnd/>
              </a:ln>
            </p:spPr>
          </p:pic>
          <p:grpSp>
            <p:nvGrpSpPr>
              <p:cNvPr id="65" name="Groep 74"/>
              <p:cNvGrpSpPr>
                <a:grpSpLocks/>
              </p:cNvGrpSpPr>
              <p:nvPr/>
            </p:nvGrpSpPr>
            <p:grpSpPr bwMode="auto">
              <a:xfrm>
                <a:off x="-2802433" y="1123442"/>
                <a:ext cx="132915" cy="104889"/>
                <a:chOff x="-2796392" y="1123442"/>
                <a:chExt cx="120832" cy="104889"/>
              </a:xfrm>
            </p:grpSpPr>
            <p:sp>
              <p:nvSpPr>
                <p:cNvPr id="79" name="Rechthoek 88"/>
                <p:cNvSpPr/>
                <p:nvPr/>
              </p:nvSpPr>
              <p:spPr>
                <a:xfrm>
                  <a:off x="-2796519" y="1123821"/>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0" name="Rechthoek 89"/>
                <p:cNvSpPr/>
                <p:nvPr/>
              </p:nvSpPr>
              <p:spPr>
                <a:xfrm>
                  <a:off x="-2796519" y="1147646"/>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1" name="Rechthoek 99"/>
                <p:cNvSpPr/>
                <p:nvPr/>
              </p:nvSpPr>
              <p:spPr>
                <a:xfrm>
                  <a:off x="-2796519" y="1193705"/>
                  <a:ext cx="121262"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2" name="Rechthoek 100"/>
                <p:cNvSpPr/>
                <p:nvPr/>
              </p:nvSpPr>
              <p:spPr>
                <a:xfrm>
                  <a:off x="-2796519" y="1217530"/>
                  <a:ext cx="121262"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83" name="Rechthoek 101"/>
                <p:cNvSpPr/>
                <p:nvPr/>
              </p:nvSpPr>
              <p:spPr>
                <a:xfrm>
                  <a:off x="-2796519" y="1169882"/>
                  <a:ext cx="121262"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6" name="Groep 75"/>
              <p:cNvGrpSpPr>
                <a:grpSpLocks/>
              </p:cNvGrpSpPr>
              <p:nvPr/>
            </p:nvGrpSpPr>
            <p:grpSpPr bwMode="auto">
              <a:xfrm>
                <a:off x="-2575435" y="1123442"/>
                <a:ext cx="133931" cy="104889"/>
                <a:chOff x="-2556734" y="1123442"/>
                <a:chExt cx="147324" cy="104889"/>
              </a:xfrm>
            </p:grpSpPr>
            <p:grpSp>
              <p:nvGrpSpPr>
                <p:cNvPr id="67" name="Groep 76"/>
                <p:cNvGrpSpPr>
                  <a:grpSpLocks/>
                </p:cNvGrpSpPr>
                <p:nvPr/>
              </p:nvGrpSpPr>
              <p:grpSpPr bwMode="auto">
                <a:xfrm>
                  <a:off x="-2556734" y="1123442"/>
                  <a:ext cx="68206" cy="104889"/>
                  <a:chOff x="-2796392" y="1123442"/>
                  <a:chExt cx="120832" cy="104889"/>
                </a:xfrm>
              </p:grpSpPr>
              <p:sp>
                <p:nvSpPr>
                  <p:cNvPr id="74" name="Rechthoek 83"/>
                  <p:cNvSpPr/>
                  <p:nvPr/>
                </p:nvSpPr>
                <p:spPr>
                  <a:xfrm>
                    <a:off x="-2796507" y="1123821"/>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5" name="Rechthoek 84"/>
                  <p:cNvSpPr/>
                  <p:nvPr/>
                </p:nvSpPr>
                <p:spPr>
                  <a:xfrm>
                    <a:off x="-2796507" y="1147646"/>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6" name="Rechthoek 85"/>
                  <p:cNvSpPr/>
                  <p:nvPr/>
                </p:nvSpPr>
                <p:spPr>
                  <a:xfrm>
                    <a:off x="-2796507" y="1193705"/>
                    <a:ext cx="120684"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7" name="Rechthoek 86"/>
                  <p:cNvSpPr/>
                  <p:nvPr/>
                </p:nvSpPr>
                <p:spPr>
                  <a:xfrm>
                    <a:off x="-2796507" y="1217530"/>
                    <a:ext cx="120684"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8" name="Rechthoek 87"/>
                  <p:cNvSpPr/>
                  <p:nvPr/>
                </p:nvSpPr>
                <p:spPr>
                  <a:xfrm>
                    <a:off x="-2796507" y="1169882"/>
                    <a:ext cx="120684"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nvGrpSpPr>
                <p:cNvPr id="68" name="Groep 77"/>
                <p:cNvGrpSpPr>
                  <a:grpSpLocks/>
                </p:cNvGrpSpPr>
                <p:nvPr/>
              </p:nvGrpSpPr>
              <p:grpSpPr bwMode="auto">
                <a:xfrm>
                  <a:off x="-2477616" y="1123442"/>
                  <a:ext cx="68206" cy="104889"/>
                  <a:chOff x="-2796392" y="1123442"/>
                  <a:chExt cx="120832" cy="104889"/>
                </a:xfrm>
              </p:grpSpPr>
              <p:sp>
                <p:nvSpPr>
                  <p:cNvPr id="69" name="Rechthoek 78"/>
                  <p:cNvSpPr/>
                  <p:nvPr/>
                </p:nvSpPr>
                <p:spPr>
                  <a:xfrm>
                    <a:off x="-2791230" y="1123821"/>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0" name="Rechthoek 79"/>
                  <p:cNvSpPr/>
                  <p:nvPr/>
                </p:nvSpPr>
                <p:spPr>
                  <a:xfrm>
                    <a:off x="-2791230" y="1147646"/>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1" name="Rechthoek 80"/>
                  <p:cNvSpPr/>
                  <p:nvPr/>
                </p:nvSpPr>
                <p:spPr>
                  <a:xfrm>
                    <a:off x="-2791230" y="1193705"/>
                    <a:ext cx="120686" cy="11118"/>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2" name="Rechthoek 81"/>
                  <p:cNvSpPr/>
                  <p:nvPr/>
                </p:nvSpPr>
                <p:spPr>
                  <a:xfrm>
                    <a:off x="-2791230" y="1217530"/>
                    <a:ext cx="120686" cy="11117"/>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73" name="Rechthoek 82"/>
                  <p:cNvSpPr/>
                  <p:nvPr/>
                </p:nvSpPr>
                <p:spPr>
                  <a:xfrm>
                    <a:off x="-2791230" y="1169882"/>
                    <a:ext cx="120686" cy="12706"/>
                  </a:xfrm>
                  <a:prstGeom prst="rect">
                    <a:avLst/>
                  </a:prstGeom>
                  <a:solidFill>
                    <a:srgbClr val="000000"/>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grpSp>
        <p:grpSp>
          <p:nvGrpSpPr>
            <p:cNvPr id="31" name="Groep 48"/>
            <p:cNvGrpSpPr>
              <a:grpSpLocks/>
            </p:cNvGrpSpPr>
            <p:nvPr userDrawn="1"/>
          </p:nvGrpSpPr>
          <p:grpSpPr bwMode="auto">
            <a:xfrm>
              <a:off x="-1967526" y="875670"/>
              <a:ext cx="413704" cy="427699"/>
              <a:chOff x="-1845083" y="758027"/>
              <a:chExt cx="633799" cy="622540"/>
            </a:xfrm>
          </p:grpSpPr>
          <p:sp>
            <p:nvSpPr>
              <p:cNvPr id="49" name="Afgeronde rechthoek 58"/>
              <p:cNvSpPr/>
              <p:nvPr userDrawn="1"/>
            </p:nvSpPr>
            <p:spPr>
              <a:xfrm>
                <a:off x="-1844749" y="758579"/>
                <a:ext cx="632519" cy="621882"/>
              </a:xfrm>
              <a:prstGeom prst="roundRect">
                <a:avLst>
                  <a:gd name="adj" fmla="val 10944"/>
                </a:avLst>
              </a:prstGeom>
              <a:solidFill>
                <a:srgbClr val="FFFFFF"/>
              </a:solidFill>
              <a:ln w="12700" cap="flat" cmpd="sng" algn="ctr">
                <a:solidFill>
                  <a:schemeClr val="tx2"/>
                </a:solidFill>
                <a:prstDash val="solid"/>
              </a:ln>
              <a:effectLst/>
            </p:spPr>
            <p:txBody>
              <a:bodyPr anchor="ctr"/>
              <a:lstStyle/>
              <a:p>
                <a:pPr algn="ctr" fontAlgn="auto">
                  <a:spcBef>
                    <a:spcPts val="0"/>
                  </a:spcBef>
                  <a:spcAft>
                    <a:spcPts val="0"/>
                  </a:spcAft>
                  <a:defRPr/>
                </a:pPr>
                <a:endParaRPr lang="nl-NL" kern="0" dirty="0">
                  <a:solidFill>
                    <a:schemeClr val="accent1"/>
                  </a:solidFill>
                  <a:latin typeface="Segoe UI Light" panose="020B0502040204020203" pitchFamily="34" charset="0"/>
                  <a:cs typeface="Segoe UI Light" panose="020B0502040204020203" pitchFamily="34" charset="0"/>
                </a:endParaRPr>
              </a:p>
            </p:txBody>
          </p:sp>
          <p:grpSp>
            <p:nvGrpSpPr>
              <p:cNvPr id="50" name="Groep 59"/>
              <p:cNvGrpSpPr/>
              <p:nvPr userDrawn="1"/>
            </p:nvGrpSpPr>
            <p:grpSpPr>
              <a:xfrm>
                <a:off x="-1737766" y="864082"/>
                <a:ext cx="419166" cy="410430"/>
                <a:chOff x="3708400" y="309013"/>
                <a:chExt cx="1901295" cy="1861668"/>
              </a:xfrm>
              <a:solidFill>
                <a:srgbClr val="000000"/>
              </a:solidFill>
            </p:grpSpPr>
            <p:sp>
              <p:nvSpPr>
                <p:cNvPr id="51" name="Rechthoek 60"/>
                <p:cNvSpPr/>
                <p:nvPr/>
              </p:nvSpPr>
              <p:spPr>
                <a:xfrm>
                  <a:off x="3949656" y="535149"/>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2" name="Rechthoek 61"/>
                <p:cNvSpPr/>
                <p:nvPr/>
              </p:nvSpPr>
              <p:spPr>
                <a:xfrm>
                  <a:off x="3949656" y="1512611"/>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3" name="Rechthoek 62"/>
                <p:cNvSpPr/>
                <p:nvPr/>
              </p:nvSpPr>
              <p:spPr>
                <a:xfrm>
                  <a:off x="3949656" y="1780625"/>
                  <a:ext cx="45757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4" name="Rechthoek 63"/>
                <p:cNvSpPr/>
                <p:nvPr/>
              </p:nvSpPr>
              <p:spPr>
                <a:xfrm>
                  <a:off x="4593705" y="535149"/>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5" name="Rechthoek 64"/>
                <p:cNvSpPr/>
                <p:nvPr/>
              </p:nvSpPr>
              <p:spPr>
                <a:xfrm>
                  <a:off x="4593705" y="1512611"/>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6" name="Rechthoek 65"/>
                <p:cNvSpPr/>
                <p:nvPr/>
              </p:nvSpPr>
              <p:spPr>
                <a:xfrm>
                  <a:off x="4593705" y="1780625"/>
                  <a:ext cx="1777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7" name="Rechthoek 66"/>
                <p:cNvSpPr/>
                <p:nvPr/>
              </p:nvSpPr>
              <p:spPr>
                <a:xfrm>
                  <a:off x="4593705" y="854236"/>
                  <a:ext cx="1015990"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8" name="Rechthoek 67"/>
                <p:cNvSpPr/>
                <p:nvPr/>
              </p:nvSpPr>
              <p:spPr>
                <a:xfrm>
                  <a:off x="4593705" y="1191263"/>
                  <a:ext cx="606415" cy="1990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59" name="Rechthoek 68"/>
                <p:cNvSpPr/>
                <p:nvPr/>
              </p:nvSpPr>
              <p:spPr>
                <a:xfrm>
                  <a:off x="4593705" y="309013"/>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0" name="Rechthoek 69"/>
                <p:cNvSpPr/>
                <p:nvPr/>
              </p:nvSpPr>
              <p:spPr>
                <a:xfrm>
                  <a:off x="4593705" y="2021132"/>
                  <a:ext cx="88895" cy="149549"/>
                </a:xfrm>
                <a:prstGeom prst="rect">
                  <a:avLst/>
                </a:prstGeom>
                <a:grp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sp>
              <p:nvSpPr>
                <p:cNvPr id="61" name="Vrije vorm 70"/>
                <p:cNvSpPr/>
                <p:nvPr/>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anchor="ctr"/>
                <a:lstStyle/>
                <a:p>
                  <a:pPr algn="ctr" fontAlgn="auto">
                    <a:spcBef>
                      <a:spcPts val="0"/>
                    </a:spcBef>
                    <a:spcAft>
                      <a:spcPts val="0"/>
                    </a:spcAft>
                    <a:defRPr/>
                  </a:pPr>
                  <a:endParaRPr lang="nl-NL" kern="0">
                    <a:solidFill>
                      <a:schemeClr val="accent1"/>
                    </a:solidFill>
                    <a:latin typeface="Segoe UI Light" panose="020B0502040204020203" pitchFamily="34" charset="0"/>
                    <a:cs typeface="Segoe UI Light" panose="020B0502040204020203" pitchFamily="34" charset="0"/>
                  </a:endParaRPr>
                </a:p>
              </p:txBody>
            </p:sp>
          </p:grpSp>
        </p:grpSp>
        <p:cxnSp>
          <p:nvCxnSpPr>
            <p:cNvPr id="33" name="Rechte verbindingslijn 49"/>
            <p:cNvCxnSpPr>
              <a:cxnSpLocks noChangeShapeType="1"/>
              <a:endCxn id="59" idx="1"/>
            </p:cNvCxnSpPr>
            <p:nvPr userDrawn="1"/>
          </p:nvCxnSpPr>
          <p:spPr bwMode="auto">
            <a:xfrm>
              <a:off x="-2688976" y="980728"/>
              <a:ext cx="721450" cy="108792"/>
            </a:xfrm>
            <a:prstGeom prst="line">
              <a:avLst/>
            </a:prstGeom>
            <a:noFill/>
            <a:ln w="9525" algn="ctr">
              <a:solidFill>
                <a:schemeClr val="tx2"/>
              </a:solidFill>
              <a:round/>
              <a:headEnd type="oval" w="med" len="med"/>
              <a:tailEnd/>
            </a:ln>
          </p:spPr>
        </p:cxnSp>
        <p:cxnSp>
          <p:nvCxnSpPr>
            <p:cNvPr id="34" name="Rechte verbindingslijn 50"/>
            <p:cNvCxnSpPr>
              <a:cxnSpLocks noChangeShapeType="1"/>
            </p:cNvCxnSpPr>
            <p:nvPr userDrawn="1"/>
          </p:nvCxnSpPr>
          <p:spPr bwMode="auto">
            <a:xfrm flipV="1">
              <a:off x="-2472952" y="625097"/>
              <a:ext cx="505426" cy="283623"/>
            </a:xfrm>
            <a:prstGeom prst="line">
              <a:avLst/>
            </a:prstGeom>
            <a:noFill/>
            <a:ln w="9525" algn="ctr">
              <a:solidFill>
                <a:schemeClr val="tx2"/>
              </a:solidFill>
              <a:round/>
              <a:headEnd type="oval" w="med" len="med"/>
              <a:tailEnd/>
            </a:ln>
          </p:spPr>
        </p:cxnSp>
        <p:sp>
          <p:nvSpPr>
            <p:cNvPr id="35" name="Textfield placeholder"/>
            <p:cNvSpPr txBox="1">
              <a:spLocks/>
            </p:cNvSpPr>
            <p:nvPr userDrawn="1"/>
          </p:nvSpPr>
          <p:spPr>
            <a:xfrm>
              <a:off x="-1360708" y="410685"/>
              <a:ext cx="1057579" cy="428834"/>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up</a:t>
              </a:r>
            </a:p>
          </p:txBody>
        </p:sp>
        <p:sp>
          <p:nvSpPr>
            <p:cNvPr id="36" name="Textfield placeholder"/>
            <p:cNvSpPr txBox="1">
              <a:spLocks/>
            </p:cNvSpPr>
            <p:nvPr userDrawn="1"/>
          </p:nvSpPr>
          <p:spPr>
            <a:xfrm>
              <a:off x="-1360708" y="876050"/>
              <a:ext cx="1070282" cy="42724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auto">
                <a:defRPr/>
              </a:pPr>
              <a:r>
                <a:rPr lang="en-GB" sz="1200" dirty="0">
                  <a:latin typeface="Segoe UI Light" panose="020B0502040204020203" pitchFamily="34" charset="0"/>
                  <a:cs typeface="Segoe UI Light" panose="020B0502040204020203" pitchFamily="34" charset="0"/>
                </a:rPr>
                <a:t>Level down</a:t>
              </a:r>
            </a:p>
          </p:txBody>
        </p:sp>
        <p:sp>
          <p:nvSpPr>
            <p:cNvPr id="37" name="Textfield placeholder"/>
            <p:cNvSpPr txBox="1">
              <a:spLocks/>
            </p:cNvSpPr>
            <p:nvPr userDrawn="1"/>
          </p:nvSpPr>
          <p:spPr>
            <a:xfrm>
              <a:off x="-2454810" y="2345205"/>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30225" lvl="1" indent="-171450" fontAlgn="auto">
                <a:buSzPct val="100000"/>
                <a:buFont typeface="Wingdings" panose="05000000000000000000" pitchFamily="2" charset="2"/>
                <a:buChar char="§"/>
                <a:defRPr/>
              </a:pPr>
              <a:r>
                <a:rPr lang="en-GB" sz="1400" dirty="0">
                  <a:latin typeface="Segoe UI Light" panose="020B0502040204020203" pitchFamily="34" charset="0"/>
                  <a:cs typeface="Segoe UI Light" panose="020B0502040204020203" pitchFamily="34" charset="0"/>
                </a:rPr>
                <a:t>Bullet	(16pt)</a:t>
              </a:r>
              <a:endParaRPr lang="en-GB" sz="1200" dirty="0">
                <a:latin typeface="Segoe UI Light" panose="020B0502040204020203" pitchFamily="34" charset="0"/>
                <a:cs typeface="Segoe UI Light" panose="020B0502040204020203" pitchFamily="34" charset="0"/>
              </a:endParaRPr>
            </a:p>
          </p:txBody>
        </p:sp>
        <p:grpSp>
          <p:nvGrpSpPr>
            <p:cNvPr id="45" name="Groep 54"/>
            <p:cNvGrpSpPr>
              <a:grpSpLocks/>
            </p:cNvGrpSpPr>
            <p:nvPr/>
          </p:nvGrpSpPr>
          <p:grpSpPr bwMode="auto">
            <a:xfrm>
              <a:off x="-2880382" y="410556"/>
              <a:ext cx="528695" cy="344202"/>
              <a:chOff x="-2880382" y="410556"/>
              <a:chExt cx="528695" cy="344202"/>
            </a:xfrm>
          </p:grpSpPr>
          <p:sp>
            <p:nvSpPr>
              <p:cNvPr id="47" name="Afgeronde rechthoek 56"/>
              <p:cNvSpPr/>
              <p:nvPr/>
            </p:nvSpPr>
            <p:spPr>
              <a:xfrm>
                <a:off x="-2874030" y="410685"/>
                <a:ext cx="522437" cy="339891"/>
              </a:xfrm>
              <a:prstGeom prst="roundRect">
                <a:avLst>
                  <a:gd name="adj" fmla="val 7565"/>
                </a:avLst>
              </a:prstGeom>
              <a:gradFill>
                <a:gsLst>
                  <a:gs pos="0">
                    <a:srgbClr val="FFE78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 name="Vrije vorm 57"/>
              <p:cNvSpPr/>
              <p:nvPr/>
            </p:nvSpPr>
            <p:spPr>
              <a:xfrm>
                <a:off x="-2880382" y="453568"/>
                <a:ext cx="528789" cy="301772"/>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rgbClr val="F0F0F0"/>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36000" rIns="108000" bIns="10800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r>
                  <a:rPr lang="en-US" sz="900" dirty="0">
                    <a:solidFill>
                      <a:schemeClr val="tx1"/>
                    </a:solidFill>
                    <a:latin typeface="Calibri" panose="020F0502020204030204" pitchFamily="34" charset="0"/>
                    <a:cs typeface="Aldhabi" panose="01000000000000000000" pitchFamily="2" charset="-78"/>
                  </a:rPr>
                  <a:t>Home</a:t>
                </a:r>
              </a:p>
            </p:txBody>
          </p:sp>
        </p:grpSp>
        <p:sp>
          <p:nvSpPr>
            <p:cNvPr id="46" name="Textfield placeholder"/>
            <p:cNvSpPr txBox="1">
              <a:spLocks/>
            </p:cNvSpPr>
            <p:nvPr userDrawn="1"/>
          </p:nvSpPr>
          <p:spPr>
            <a:xfrm>
              <a:off x="-2454810" y="1989432"/>
              <a:ext cx="2162796" cy="260477"/>
            </a:xfrm>
            <a:prstGeom prst="rect">
              <a:avLst/>
            </a:prstGeom>
          </p:spPr>
          <p:txBody>
            <a:bodyPr lIns="0" tIns="0" rIns="0" bIns="0" anchor="ct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2"/>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fontAlgn="auto">
                <a:buSzPct val="100000"/>
                <a:buFontTx/>
                <a:buNone/>
                <a:defRPr/>
              </a:pPr>
              <a:r>
                <a:rPr lang="en-GB" sz="1400" dirty="0">
                  <a:latin typeface="Segoe UI Light" panose="020B0502040204020203" pitchFamily="34" charset="0"/>
                  <a:cs typeface="Segoe UI Light" panose="020B0502040204020203" pitchFamily="34" charset="0"/>
                </a:rPr>
                <a:t>Basic text	(16pt)</a:t>
              </a:r>
            </a:p>
          </p:txBody>
        </p:sp>
      </p:grpSp>
      <p:grpSp>
        <p:nvGrpSpPr>
          <p:cNvPr id="97" name="Instruction Image Cropping"/>
          <p:cNvGrpSpPr>
            <a:grpSpLocks/>
          </p:cNvGrpSpPr>
          <p:nvPr userDrawn="1"/>
        </p:nvGrpSpPr>
        <p:grpSpPr bwMode="auto">
          <a:xfrm>
            <a:off x="12345988" y="-4763"/>
            <a:ext cx="2733675" cy="6867526"/>
            <a:chOff x="12346582" y="-5444"/>
            <a:chExt cx="2733484" cy="6868888"/>
          </a:xfrm>
        </p:grpSpPr>
        <p:grpSp>
          <p:nvGrpSpPr>
            <p:cNvPr id="98" name="bijsnijden"/>
            <p:cNvGrpSpPr>
              <a:grpSpLocks/>
            </p:cNvGrpSpPr>
            <p:nvPr userDrawn="1"/>
          </p:nvGrpSpPr>
          <p:grpSpPr bwMode="auto">
            <a:xfrm>
              <a:off x="12346582" y="5717305"/>
              <a:ext cx="779464" cy="828260"/>
              <a:chOff x="13143038" y="5655940"/>
              <a:chExt cx="779464" cy="828260"/>
            </a:xfrm>
          </p:grpSpPr>
          <p:grpSp>
            <p:nvGrpSpPr>
              <p:cNvPr id="116" name="Groep 134"/>
              <p:cNvGrpSpPr>
                <a:grpSpLocks/>
              </p:cNvGrpSpPr>
              <p:nvPr userDrawn="1"/>
            </p:nvGrpSpPr>
            <p:grpSpPr bwMode="auto">
              <a:xfrm>
                <a:off x="13284702" y="5655940"/>
                <a:ext cx="518384" cy="468745"/>
                <a:chOff x="13352037" y="5715656"/>
                <a:chExt cx="383714" cy="346970"/>
              </a:xfrm>
            </p:grpSpPr>
            <p:sp>
              <p:nvSpPr>
                <p:cNvPr id="119" name="Rechthoek 137"/>
                <p:cNvSpPr/>
                <p:nvPr userDrawn="1"/>
              </p:nvSpPr>
              <p:spPr>
                <a:xfrm>
                  <a:off x="13377601" y="5716636"/>
                  <a:ext cx="325477" cy="270323"/>
                </a:xfrm>
                <a:prstGeom prst="rect">
                  <a:avLst/>
                </a:prstGeom>
                <a:noFill/>
                <a:ln w="9525">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pic>
              <p:nvPicPr>
                <p:cNvPr id="120" name="Afbeelding 138"/>
                <p:cNvPicPr>
                  <a:picLocks noChangeAspect="1"/>
                </p:cNvPicPr>
                <p:nvPr userDrawn="1"/>
              </p:nvPicPr>
              <p:blipFill rotWithShape="1">
                <a:blip r:embed="rId5" cstate="print"/>
                <a:srcRect r="15865"/>
                <a:stretch/>
              </p:blipFill>
              <p:spPr>
                <a:xfrm>
                  <a:off x="13351751" y="5715461"/>
                  <a:ext cx="232651" cy="275024"/>
                </a:xfrm>
                <a:prstGeom prst="rect">
                  <a:avLst/>
                </a:prstGeom>
                <a:ln w="9525">
                  <a:solidFill>
                    <a:schemeClr val="bg1">
                      <a:lumMod val="50000"/>
                    </a:schemeClr>
                  </a:solidFill>
                </a:ln>
              </p:spPr>
            </p:pic>
            <p:sp>
              <p:nvSpPr>
                <p:cNvPr id="121" name="L-vorm 139"/>
                <p:cNvSpPr/>
                <p:nvPr userDrawn="1"/>
              </p:nvSpPr>
              <p:spPr>
                <a:xfrm rot="5400000">
                  <a:off x="13595547" y="5921749"/>
                  <a:ext cx="129285" cy="151576"/>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sp>
              <p:nvSpPr>
                <p:cNvPr id="122" name="L-vorm 140"/>
                <p:cNvSpPr/>
                <p:nvPr userDrawn="1"/>
              </p:nvSpPr>
              <p:spPr>
                <a:xfrm rot="5400000" flipH="1" flipV="1">
                  <a:off x="13571460" y="5895305"/>
                  <a:ext cx="129285" cy="152751"/>
                </a:xfrm>
                <a:prstGeom prst="corner">
                  <a:avLst>
                    <a:gd name="adj1" fmla="val 14726"/>
                    <a:gd name="adj2" fmla="val 1472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117" name="Tekstvak 76"/>
              <p:cNvSpPr txBox="1"/>
              <p:nvPr userDrawn="1"/>
            </p:nvSpPr>
            <p:spPr>
              <a:xfrm>
                <a:off x="13143038" y="6165365"/>
                <a:ext cx="779408" cy="261990"/>
              </a:xfrm>
              <a:prstGeom prst="rect">
                <a:avLst/>
              </a:prstGeom>
              <a:noFill/>
            </p:spPr>
            <p:txBody>
              <a:bodyPr anchor="ctr">
                <a:sp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GB" sz="1050" b="1" kern="0" dirty="0">
                    <a:effectLst>
                      <a:outerShdw blurRad="25400" algn="ctr" rotWithShape="0">
                        <a:prstClr val="white"/>
                      </a:outerShdw>
                    </a:effectLst>
                    <a:latin typeface="Segoe UI Light" panose="020B0502040204020203" pitchFamily="34" charset="0"/>
                    <a:cs typeface="Segoe UI Light" panose="020B0502040204020203" pitchFamily="34" charset="0"/>
                  </a:rPr>
                  <a:t>Crop</a:t>
                </a:r>
              </a:p>
            </p:txBody>
          </p:sp>
          <p:sp>
            <p:nvSpPr>
              <p:cNvPr id="118" name="Rechthoekige driehoek 136"/>
              <p:cNvSpPr/>
              <p:nvPr userDrawn="1"/>
            </p:nvSpPr>
            <p:spPr>
              <a:xfrm rot="18900000">
                <a:off x="13498613" y="6417828"/>
                <a:ext cx="68257" cy="6668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lstStyle/>
              <a:p>
                <a:pPr algn="ctr" fontAlgn="auto">
                  <a:spcBef>
                    <a:spcPts val="350"/>
                  </a:spcBef>
                  <a:spcAft>
                    <a:spcPts val="350"/>
                  </a:spcAft>
                  <a:defRPr/>
                </a:pPr>
                <a:endParaRPr lang="en-US" sz="1600" dirty="0" err="1">
                  <a:solidFill>
                    <a:schemeClr val="accent4"/>
                  </a:solidFill>
                  <a:latin typeface="Segoe UI Light" panose="020B0502040204020203" pitchFamily="34" charset="0"/>
                  <a:cs typeface="Segoe UI Light" panose="020B0502040204020203" pitchFamily="34" charset="0"/>
                </a:endParaRPr>
              </a:p>
            </p:txBody>
          </p:sp>
        </p:grpSp>
        <p:sp>
          <p:nvSpPr>
            <p:cNvPr id="99" name="Rechthoek 117"/>
            <p:cNvSpPr/>
            <p:nvPr/>
          </p:nvSpPr>
          <p:spPr>
            <a:xfrm>
              <a:off x="12483097" y="-5444"/>
              <a:ext cx="2584269" cy="288983"/>
            </a:xfrm>
            <a:prstGeom prst="rect">
              <a:avLst/>
            </a:prstGeom>
            <a:noFill/>
            <a:ln w="25400" cap="flat" cmpd="sng" algn="ctr">
              <a:noFill/>
              <a:prstDash val="solid"/>
            </a:ln>
            <a:effectLst/>
          </p:spPr>
          <p:txBody>
            <a:bodyPr lIns="0" tIns="0" rIns="0" bIns="0"/>
            <a:lstStyle/>
            <a:p>
              <a:pPr fontAlgn="auto">
                <a:lnSpc>
                  <a:spcPct val="80000"/>
                </a:lnSpc>
                <a:spcBef>
                  <a:spcPts val="0"/>
                </a:spcBef>
                <a:spcAft>
                  <a:spcPts val="0"/>
                </a:spcAft>
                <a:defRPr/>
              </a:pPr>
              <a:r>
                <a:rPr lang="nl-NL" sz="1600" b="1" kern="0" dirty="0">
                  <a:solidFill>
                    <a:schemeClr val="tx2"/>
                  </a:solidFill>
                  <a:latin typeface="Segoe UI Light" panose="020B0502040204020203" pitchFamily="34" charset="0"/>
                  <a:cs typeface="Segoe UI Light" panose="020B0502040204020203" pitchFamily="34" charset="0"/>
                </a:rPr>
                <a:t>INSERT IMAGE</a:t>
              </a:r>
            </a:p>
          </p:txBody>
        </p:sp>
        <p:sp>
          <p:nvSpPr>
            <p:cNvPr id="100" name="Tekstvak 33"/>
            <p:cNvSpPr txBox="1"/>
            <p:nvPr/>
          </p:nvSpPr>
          <p:spPr>
            <a:xfrm>
              <a:off x="12483097" y="974238"/>
              <a:ext cx="2584269" cy="223882"/>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Click on the icon to insert an image</a:t>
              </a:r>
            </a:p>
          </p:txBody>
        </p:sp>
        <p:sp>
          <p:nvSpPr>
            <p:cNvPr id="101" name="Tekstvak 33"/>
            <p:cNvSpPr txBox="1"/>
            <p:nvPr/>
          </p:nvSpPr>
          <p:spPr>
            <a:xfrm>
              <a:off x="12479923" y="3055864"/>
              <a:ext cx="2592206" cy="444588"/>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Select the image you want to use </a:t>
              </a:r>
              <a:br>
                <a:rPr lang="en-US" sz="1200" kern="0" dirty="0">
                  <a:latin typeface="Segoe UI Light" panose="020B0502040204020203" pitchFamily="34" charset="0"/>
                  <a:cs typeface="Segoe UI Light" panose="020B0502040204020203" pitchFamily="34" charset="0"/>
                </a:rPr>
              </a:b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‘Insert’</a:t>
              </a:r>
              <a:endParaRPr lang="nl-NL" sz="1200" b="1" kern="0" dirty="0">
                <a:latin typeface="Segoe UI Light" panose="020B0502040204020203" pitchFamily="34" charset="0"/>
                <a:cs typeface="Segoe UI Light" panose="020B0502040204020203" pitchFamily="34" charset="0"/>
              </a:endParaRPr>
            </a:p>
          </p:txBody>
        </p:sp>
        <p:sp>
          <p:nvSpPr>
            <p:cNvPr id="102" name="Ovaal 120"/>
            <p:cNvSpPr/>
            <p:nvPr/>
          </p:nvSpPr>
          <p:spPr>
            <a:xfrm>
              <a:off x="12483097" y="491543"/>
              <a:ext cx="360337"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1</a:t>
              </a:r>
            </a:p>
          </p:txBody>
        </p:sp>
        <p:sp>
          <p:nvSpPr>
            <p:cNvPr id="103" name="Ovaal 121"/>
            <p:cNvSpPr/>
            <p:nvPr/>
          </p:nvSpPr>
          <p:spPr>
            <a:xfrm>
              <a:off x="12489447" y="2500129"/>
              <a:ext cx="358750" cy="358846"/>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nl-NL" sz="1400" kern="0" dirty="0">
                  <a:solidFill>
                    <a:schemeClr val="bg1"/>
                  </a:solidFill>
                  <a:latin typeface="Segoe UI Light" panose="020B0502040204020203" pitchFamily="34" charset="0"/>
                  <a:cs typeface="Segoe UI Light" panose="020B0502040204020203" pitchFamily="34" charset="0"/>
                </a:rPr>
                <a:t>2</a:t>
              </a:r>
            </a:p>
          </p:txBody>
        </p:sp>
        <p:cxnSp>
          <p:nvCxnSpPr>
            <p:cNvPr id="104" name="Rechte verbindingslijn 122"/>
            <p:cNvCxnSpPr>
              <a:cxnSpLocks noChangeShapeType="1"/>
            </p:cNvCxnSpPr>
            <p:nvPr/>
          </p:nvCxnSpPr>
          <p:spPr bwMode="auto">
            <a:xfrm>
              <a:off x="12487778" y="283020"/>
              <a:ext cx="2592288" cy="0"/>
            </a:xfrm>
            <a:prstGeom prst="line">
              <a:avLst/>
            </a:prstGeom>
            <a:noFill/>
            <a:ln w="9525" algn="ctr">
              <a:solidFill>
                <a:schemeClr val="tx2"/>
              </a:solidFill>
              <a:round/>
              <a:headEnd/>
              <a:tailEnd/>
            </a:ln>
          </p:spPr>
        </p:cxnSp>
        <p:cxnSp>
          <p:nvCxnSpPr>
            <p:cNvPr id="105" name="Rechte verbindingslijn 123"/>
            <p:cNvCxnSpPr>
              <a:cxnSpLocks noChangeShapeType="1"/>
            </p:cNvCxnSpPr>
            <p:nvPr/>
          </p:nvCxnSpPr>
          <p:spPr bwMode="auto">
            <a:xfrm>
              <a:off x="12479311" y="2303362"/>
              <a:ext cx="2592288" cy="0"/>
            </a:xfrm>
            <a:prstGeom prst="line">
              <a:avLst/>
            </a:prstGeom>
            <a:noFill/>
            <a:ln w="9525" algn="ctr">
              <a:solidFill>
                <a:schemeClr val="tx2"/>
              </a:solidFill>
              <a:round/>
              <a:headEnd/>
              <a:tailEnd/>
            </a:ln>
          </p:spPr>
        </p:cxnSp>
        <p:cxnSp>
          <p:nvCxnSpPr>
            <p:cNvPr id="106" name="Rechte verbindingslijn 124"/>
            <p:cNvCxnSpPr>
              <a:cxnSpLocks noChangeShapeType="1"/>
            </p:cNvCxnSpPr>
            <p:nvPr/>
          </p:nvCxnSpPr>
          <p:spPr bwMode="auto">
            <a:xfrm>
              <a:off x="12470972" y="4334476"/>
              <a:ext cx="2608001" cy="0"/>
            </a:xfrm>
            <a:prstGeom prst="line">
              <a:avLst/>
            </a:prstGeom>
            <a:noFill/>
            <a:ln w="9525" algn="ctr">
              <a:solidFill>
                <a:schemeClr val="tx2"/>
              </a:solidFill>
              <a:round/>
              <a:headEnd/>
              <a:tailEnd/>
            </a:ln>
          </p:spPr>
        </p:cxnSp>
        <p:pic>
          <p:nvPicPr>
            <p:cNvPr id="107" name="Icoontje afbeelding"/>
            <p:cNvPicPr>
              <a:picLocks noChangeAspect="1"/>
            </p:cNvPicPr>
            <p:nvPr/>
          </p:nvPicPr>
          <p:blipFill>
            <a:blip r:embed="rId6" cstate="print"/>
            <a:srcRect/>
            <a:stretch>
              <a:fillRect/>
            </a:stretch>
          </p:blipFill>
          <p:spPr bwMode="auto">
            <a:xfrm>
              <a:off x="12488780" y="1490583"/>
              <a:ext cx="521075" cy="521075"/>
            </a:xfrm>
            <a:prstGeom prst="rect">
              <a:avLst/>
            </a:prstGeom>
            <a:noFill/>
            <a:ln w="9525">
              <a:noFill/>
              <a:miter lim="800000"/>
              <a:headEnd/>
              <a:tailEnd/>
            </a:ln>
          </p:spPr>
        </p:pic>
        <p:sp>
          <p:nvSpPr>
            <p:cNvPr id="108" name="Tekstvak 33"/>
            <p:cNvSpPr txBox="1"/>
            <p:nvPr/>
          </p:nvSpPr>
          <p:spPr>
            <a:xfrm>
              <a:off x="12479923" y="5018403"/>
              <a:ext cx="2587444" cy="400129"/>
            </a:xfrm>
            <a:prstGeom prst="rect">
              <a:avLst/>
            </a:prstGeom>
            <a:noFill/>
          </p:spPr>
          <p:txBody>
            <a:bodyPr lIns="0" tIns="0" rIns="0" bIns="0"/>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US" sz="1200" kern="0" dirty="0">
                  <a:latin typeface="Segoe UI Light" panose="020B0502040204020203" pitchFamily="34" charset="0"/>
                  <a:cs typeface="Segoe UI Light" panose="020B0502040204020203" pitchFamily="34" charset="0"/>
                </a:rPr>
                <a:t>If you want to scale or drag the image go to </a:t>
              </a:r>
              <a:r>
                <a:rPr lang="en-US" sz="1200" b="1" kern="0" dirty="0">
                  <a:latin typeface="Segoe UI Light" panose="020B0502040204020203" pitchFamily="34" charset="0"/>
                  <a:cs typeface="Segoe UI Light" panose="020B0502040204020203" pitchFamily="34" charset="0"/>
                </a:rPr>
                <a:t>‘Picture Tools’ </a:t>
              </a:r>
              <a:r>
                <a:rPr lang="en-US" sz="1200" kern="0" dirty="0">
                  <a:latin typeface="Segoe UI Light" panose="020B0502040204020203" pitchFamily="34" charset="0"/>
                  <a:cs typeface="Segoe UI Light" panose="020B0502040204020203" pitchFamily="34" charset="0"/>
                </a:rPr>
                <a:t>and click on </a:t>
              </a:r>
              <a:r>
                <a:rPr lang="en-US" sz="1200" b="1" kern="0" dirty="0">
                  <a:latin typeface="Segoe UI Light" panose="020B0502040204020203" pitchFamily="34" charset="0"/>
                  <a:cs typeface="Segoe UI Light" panose="020B0502040204020203" pitchFamily="34" charset="0"/>
                </a:rPr>
                <a:t>‘Crop’</a:t>
              </a:r>
              <a:endParaRPr lang="nl-NL" sz="1200" b="1" kern="0" dirty="0">
                <a:latin typeface="Segoe UI Light" panose="020B0502040204020203" pitchFamily="34" charset="0"/>
                <a:cs typeface="Segoe UI Light" panose="020B0502040204020203" pitchFamily="34" charset="0"/>
              </a:endParaRPr>
            </a:p>
          </p:txBody>
        </p:sp>
        <p:sp>
          <p:nvSpPr>
            <p:cNvPr id="109" name="Ovaal 127"/>
            <p:cNvSpPr/>
            <p:nvPr/>
          </p:nvSpPr>
          <p:spPr>
            <a:xfrm>
              <a:off x="12489447" y="4532532"/>
              <a:ext cx="358750" cy="360433"/>
            </a:xfrm>
            <a:prstGeom prst="ellipse">
              <a:avLst/>
            </a:prstGeom>
            <a:solidFill>
              <a:schemeClr val="tx2"/>
            </a:solidFill>
            <a:ln w="25400" cap="flat" cmpd="sng" algn="ctr">
              <a:noFill/>
              <a:prstDash val="solid"/>
            </a:ln>
            <a:effectLst/>
          </p:spPr>
          <p:txBody>
            <a:bodyPr lIns="0" tIns="36000" rIns="0" bIns="43200" anchor="ct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defRPr/>
              </a:pPr>
              <a:r>
                <a:rPr lang="en-US" sz="1400" kern="0" dirty="0">
                  <a:solidFill>
                    <a:schemeClr val="bg1"/>
                  </a:solidFill>
                  <a:latin typeface="Segoe UI Light" panose="020B0502040204020203" pitchFamily="34" charset="0"/>
                  <a:cs typeface="Segoe UI Light" panose="020B0502040204020203" pitchFamily="34" charset="0"/>
                </a:rPr>
                <a:t>3</a:t>
              </a:r>
              <a:endParaRPr lang="nl-NL" sz="1400" kern="0" dirty="0">
                <a:solidFill>
                  <a:schemeClr val="bg1"/>
                </a:solidFill>
                <a:latin typeface="Segoe UI Light" panose="020B0502040204020203" pitchFamily="34" charset="0"/>
                <a:cs typeface="Segoe UI Light" panose="020B0502040204020203" pitchFamily="34" charset="0"/>
              </a:endParaRPr>
            </a:p>
          </p:txBody>
        </p:sp>
        <p:cxnSp>
          <p:nvCxnSpPr>
            <p:cNvPr id="110" name="Rechte verbindingslijn 128"/>
            <p:cNvCxnSpPr>
              <a:cxnSpLocks noChangeShapeType="1"/>
            </p:cNvCxnSpPr>
            <p:nvPr/>
          </p:nvCxnSpPr>
          <p:spPr bwMode="auto">
            <a:xfrm>
              <a:off x="12470972" y="6863444"/>
              <a:ext cx="2608001" cy="0"/>
            </a:xfrm>
            <a:prstGeom prst="line">
              <a:avLst/>
            </a:prstGeom>
            <a:noFill/>
            <a:ln w="9525" algn="ctr">
              <a:solidFill>
                <a:schemeClr val="tx2"/>
              </a:solidFill>
              <a:round/>
              <a:headEnd/>
              <a:tailEnd/>
            </a:ln>
          </p:spPr>
        </p:cxnSp>
        <p:grpSp>
          <p:nvGrpSpPr>
            <p:cNvPr id="111" name="Groep 129"/>
            <p:cNvGrpSpPr>
              <a:grpSpLocks/>
            </p:cNvGrpSpPr>
            <p:nvPr/>
          </p:nvGrpSpPr>
          <p:grpSpPr bwMode="auto">
            <a:xfrm>
              <a:off x="12483705" y="3745117"/>
              <a:ext cx="1114138" cy="297656"/>
              <a:chOff x="13560784" y="3471416"/>
              <a:chExt cx="1114138" cy="297656"/>
            </a:xfrm>
          </p:grpSpPr>
          <p:sp>
            <p:nvSpPr>
              <p:cNvPr id="112" name="Afgeronde rechthoek 130"/>
              <p:cNvSpPr/>
              <p:nvPr/>
            </p:nvSpPr>
            <p:spPr>
              <a:xfrm>
                <a:off x="13560176" y="3471275"/>
                <a:ext cx="1114347" cy="298509"/>
              </a:xfrm>
              <a:prstGeom prst="roundRect">
                <a:avLst/>
              </a:prstGeom>
              <a:gradFill flip="none" rotWithShape="1">
                <a:gsLst>
                  <a:gs pos="4000">
                    <a:srgbClr val="00B0F0"/>
                  </a:gs>
                  <a:gs pos="0">
                    <a:srgbClr val="0070C0"/>
                  </a:gs>
                  <a:gs pos="100000">
                    <a:srgbClr val="0070C0"/>
                  </a:gs>
                  <a:gs pos="12000">
                    <a:srgbClr val="D1EAFF"/>
                  </a:gs>
                  <a:gs pos="96000">
                    <a:srgbClr val="00B0F0"/>
                  </a:gs>
                  <a:gs pos="89000">
                    <a:srgbClr val="DDF4FF"/>
                  </a:gs>
                  <a:gs pos="43000">
                    <a:srgbClr val="D1EAFF"/>
                  </a:gs>
                  <a:gs pos="51000">
                    <a:srgbClr val="DDF4FF"/>
                  </a:gs>
                </a:gsLst>
                <a:lin ang="16200000" scaled="1"/>
                <a:tileRect/>
              </a:grad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Tekstvak 81"/>
              <p:cNvSpPr txBox="1"/>
              <p:nvPr/>
            </p:nvSpPr>
            <p:spPr>
              <a:xfrm>
                <a:off x="13572875" y="3501443"/>
                <a:ext cx="888938" cy="247699"/>
              </a:xfrm>
              <a:prstGeom prst="rect">
                <a:avLst/>
              </a:prstGeom>
              <a:noFill/>
            </p:spPr>
            <p:txBody>
              <a:bodyPr anchor="ctr">
                <a:spAutoFit/>
              </a:bodyPr>
              <a:lstStyle>
                <a:defPPr>
                  <a:defRPr lang="nl-NL"/>
                </a:defPPr>
                <a:lvl1pPr marR="0" lvl="0" indent="0" algn="ctr" fontAlgn="auto">
                  <a:lnSpc>
                    <a:spcPct val="100000"/>
                  </a:lnSpc>
                  <a:spcBef>
                    <a:spcPts val="0"/>
                  </a:spcBef>
                  <a:spcAft>
                    <a:spcPts val="0"/>
                  </a:spcAft>
                  <a:buClrTx/>
                  <a:buSzTx/>
                  <a:buFontTx/>
                  <a:buNone/>
                  <a:tabLst/>
                  <a:defRPr kumimoji="0" sz="900" i="0" u="none" strike="noStrike" kern="0" cap="none" spc="0" normalizeH="0" baseline="0">
                    <a:ln>
                      <a:noFill/>
                    </a:ln>
                    <a:effectLst>
                      <a:outerShdw blurRad="25400" algn="ctr" rotWithShape="0">
                        <a:prstClr val="white"/>
                      </a:outerShdw>
                    </a:effectLst>
                    <a:uLnTx/>
                    <a:uFillTx/>
                    <a:latin typeface="Segoe UI Light" panose="020B0502040204020203" pitchFamily="34" charset="0"/>
                    <a:cs typeface="Segoe UI Light" panose="020B0502040204020203" pitchFamily="34" charset="0"/>
                  </a:defRPr>
                </a:lvl1pPr>
                <a:lvl2pPr fontAlgn="base">
                  <a:spcBef>
                    <a:spcPct val="0"/>
                  </a:spcBef>
                  <a:spcAft>
                    <a:spcPct val="0"/>
                  </a:spcAft>
                  <a:defRPr>
                    <a:latin typeface="Arial" charset="0"/>
                    <a:cs typeface="Arial" charset="0"/>
                  </a:defRPr>
                </a:lvl2pPr>
                <a:lvl3pPr fontAlgn="base">
                  <a:spcBef>
                    <a:spcPct val="0"/>
                  </a:spcBef>
                  <a:spcAft>
                    <a:spcPct val="0"/>
                  </a:spcAft>
                  <a:defRPr>
                    <a:latin typeface="Arial" charset="0"/>
                    <a:cs typeface="Arial" charset="0"/>
                  </a:defRPr>
                </a:lvl3pPr>
                <a:lvl4pPr fontAlgn="base">
                  <a:spcBef>
                    <a:spcPct val="0"/>
                  </a:spcBef>
                  <a:spcAft>
                    <a:spcPct val="0"/>
                  </a:spcAft>
                  <a:defRPr>
                    <a:latin typeface="Arial" charset="0"/>
                    <a:cs typeface="Arial" charset="0"/>
                  </a:defRPr>
                </a:lvl4pPr>
                <a:lvl5pPr fontAlgn="base">
                  <a:spcBef>
                    <a:spcPct val="0"/>
                  </a:spcBef>
                  <a:spcAft>
                    <a:spcPct val="0"/>
                  </a:spcAft>
                  <a:defRPr>
                    <a:latin typeface="Arial" charset="0"/>
                    <a:cs typeface="Arial" charset="0"/>
                  </a:defRPr>
                </a:lvl5pPr>
                <a:lvl6pPr>
                  <a:defRPr>
                    <a:latin typeface="Arial" charset="0"/>
                    <a:cs typeface="Arial" charset="0"/>
                  </a:defRPr>
                </a:lvl6pPr>
                <a:lvl7pPr>
                  <a:defRPr>
                    <a:latin typeface="Arial" charset="0"/>
                    <a:cs typeface="Arial" charset="0"/>
                  </a:defRPr>
                </a:lvl7pPr>
                <a:lvl8pPr>
                  <a:defRPr>
                    <a:latin typeface="Arial" charset="0"/>
                    <a:cs typeface="Arial" charset="0"/>
                  </a:defRPr>
                </a:lvl8pPr>
                <a:lvl9pPr>
                  <a:defRPr>
                    <a:latin typeface="Arial" charset="0"/>
                    <a:cs typeface="Arial" charset="0"/>
                  </a:defRPr>
                </a:lvl9pPr>
              </a:lstStyle>
              <a:p>
                <a:pPr>
                  <a:defRPr/>
                </a:pPr>
                <a:r>
                  <a:rPr lang="en-GB" sz="1000" dirty="0"/>
                  <a:t>Insert</a:t>
                </a:r>
              </a:p>
            </p:txBody>
          </p:sp>
          <p:cxnSp>
            <p:nvCxnSpPr>
              <p:cNvPr id="114" name="Rechte verbindingslijn 132"/>
              <p:cNvCxnSpPr/>
              <p:nvPr/>
            </p:nvCxnSpPr>
            <p:spPr>
              <a:xfrm>
                <a:off x="14461813" y="3507794"/>
                <a:ext cx="0" cy="223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Gelijkbenige driehoek 133"/>
              <p:cNvSpPr/>
              <p:nvPr/>
            </p:nvSpPr>
            <p:spPr>
              <a:xfrm rot="10800000">
                <a:off x="14517371" y="3601476"/>
                <a:ext cx="106356" cy="5716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2" name="Titel 1"/>
          <p:cNvSpPr>
            <a:spLocks noGrp="1"/>
          </p:cNvSpPr>
          <p:nvPr>
            <p:ph type="title"/>
          </p:nvPr>
        </p:nvSpPr>
        <p:spPr/>
        <p:txBody>
          <a:bodyPr/>
          <a:lstStyle/>
          <a:p>
            <a:r>
              <a:rPr lang="en-US"/>
              <a:t>Click to edit Master title style</a:t>
            </a:r>
            <a:endParaRPr lang="nl-NL" dirty="0"/>
          </a:p>
        </p:txBody>
      </p:sp>
      <p:sp>
        <p:nvSpPr>
          <p:cNvPr id="15" name="Tijdelijke aanduiding voor verticale tekst 2"/>
          <p:cNvSpPr>
            <a:spLocks noGrp="1"/>
          </p:cNvSpPr>
          <p:nvPr>
            <p:ph type="body" orient="vert" idx="39" hasCustomPrompt="1"/>
          </p:nvPr>
        </p:nvSpPr>
        <p:spPr>
          <a:xfrm>
            <a:off x="7472862" y="1378800"/>
            <a:ext cx="4199197" cy="4354696"/>
          </a:xfrm>
        </p:spPr>
        <p:txBody>
          <a:bodyPr/>
          <a:lstStyle>
            <a:lvl1pPr>
              <a:defRPr/>
            </a:lvl1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27" name="Tijdelijke aanduiding voor afbeelding 6"/>
          <p:cNvSpPr>
            <a:spLocks noGrp="1"/>
          </p:cNvSpPr>
          <p:nvPr>
            <p:ph type="pic" sz="quarter" idx="27"/>
          </p:nvPr>
        </p:nvSpPr>
        <p:spPr>
          <a:xfrm>
            <a:off x="814881"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28" name="Tijdelijke aanduiding voor afbeelding 6"/>
          <p:cNvSpPr>
            <a:spLocks noGrp="1"/>
          </p:cNvSpPr>
          <p:nvPr>
            <p:ph type="pic" sz="quarter" idx="28"/>
          </p:nvPr>
        </p:nvSpPr>
        <p:spPr>
          <a:xfrm>
            <a:off x="2917270"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32" name="Tijdelijke aanduiding voor afbeelding 6"/>
          <p:cNvSpPr>
            <a:spLocks noGrp="1"/>
          </p:cNvSpPr>
          <p:nvPr>
            <p:ph type="pic" sz="quarter" idx="41"/>
          </p:nvPr>
        </p:nvSpPr>
        <p:spPr>
          <a:xfrm>
            <a:off x="5087648" y="1772816"/>
            <a:ext cx="1169096" cy="1168745"/>
          </a:xfrm>
          <a:prstGeom prst="ellipse">
            <a:avLst/>
          </a:prstGeom>
          <a:noFill/>
          <a:effectLst>
            <a:outerShdw blurRad="254000" dist="63500" dir="2700000" algn="tl" rotWithShape="0">
              <a:prstClr val="black">
                <a:alpha val="12000"/>
              </a:prstClr>
            </a:outerShdw>
          </a:effectLst>
        </p:spPr>
        <p:txBody>
          <a:bodyPr anchor="ctr"/>
          <a:lstStyle>
            <a:lvl1pPr marL="0" marR="0" indent="0" algn="ctr" defTabSz="914400" rtl="0" eaLnBrk="1" fontAlgn="auto" latinLnBrk="0" hangingPunct="1">
              <a:lnSpc>
                <a:spcPct val="100000"/>
              </a:lnSpc>
              <a:spcBef>
                <a:spcPts val="500"/>
              </a:spcBef>
              <a:spcAft>
                <a:spcPts val="500"/>
              </a:spcAft>
              <a:buClrTx/>
              <a:buSzTx/>
              <a:buFont typeface="Arial" panose="020B0604020202020204" pitchFamily="34" charset="0"/>
              <a:buNone/>
              <a:tabLst/>
              <a:defRPr sz="1200">
                <a:solidFill>
                  <a:schemeClr val="bg2"/>
                </a:solidFill>
              </a:defRPr>
            </a:lvl1pPr>
          </a:lstStyle>
          <a:p>
            <a:pPr lvl="0"/>
            <a:r>
              <a:rPr lang="en-US" noProof="0"/>
              <a:t>Click icon to add picture</a:t>
            </a:r>
            <a:endParaRPr lang="en-US" noProof="0" dirty="0"/>
          </a:p>
        </p:txBody>
      </p:sp>
      <p:sp>
        <p:nvSpPr>
          <p:cNvPr id="38" name="Tijdelijke aanduiding voor verticale tekst 2"/>
          <p:cNvSpPr>
            <a:spLocks noGrp="1"/>
          </p:cNvSpPr>
          <p:nvPr>
            <p:ph type="body" orient="vert" idx="42"/>
          </p:nvPr>
        </p:nvSpPr>
        <p:spPr>
          <a:xfrm>
            <a:off x="482551"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39" name="Tijdelijke aanduiding voor verticale tekst 2"/>
          <p:cNvSpPr>
            <a:spLocks noGrp="1"/>
          </p:cNvSpPr>
          <p:nvPr>
            <p:ph type="body" orient="vert" idx="43"/>
          </p:nvPr>
        </p:nvSpPr>
        <p:spPr>
          <a:xfrm>
            <a:off x="482551"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40" name="Tijdelijke aanduiding voor verticale tekst 2"/>
          <p:cNvSpPr>
            <a:spLocks noGrp="1"/>
          </p:cNvSpPr>
          <p:nvPr>
            <p:ph type="body" orient="vert" idx="44"/>
          </p:nvPr>
        </p:nvSpPr>
        <p:spPr>
          <a:xfrm>
            <a:off x="3603937" y="4797152"/>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sz="3200">
                <a:solidFill>
                  <a:schemeClr val="tx1"/>
                </a:solidFill>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41" name="Tijdelijke aanduiding voor verticale tekst 2"/>
          <p:cNvSpPr>
            <a:spLocks noGrp="1"/>
          </p:cNvSpPr>
          <p:nvPr>
            <p:ph type="body" orient="vert" idx="45"/>
          </p:nvPr>
        </p:nvSpPr>
        <p:spPr>
          <a:xfrm>
            <a:off x="3603937" y="5301208"/>
            <a:ext cx="2880320" cy="445854"/>
          </a:xfrm>
        </p:spPr>
        <p:txBody>
          <a:bodyPr anchor="ctr"/>
          <a:lstStyle>
            <a:lvl1pPr marL="36000" marR="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solidFill>
                  <a:schemeClr val="tx1"/>
                </a:solidFill>
                <a:latin typeface="+mn-lt"/>
              </a:defRPr>
            </a:lvl1pPr>
            <a:lvl2pPr algn="l">
              <a:defRPr/>
            </a:lvl2pPr>
            <a:lvl3pPr marL="265113" indent="0" algn="l">
              <a:buNone/>
              <a:defRPr/>
            </a:lvl3pPr>
            <a:lvl4pPr algn="l">
              <a:defRPr/>
            </a:lvl4pPr>
            <a:lvl5pPr algn="l">
              <a:defRPr/>
            </a:lvl5pPr>
            <a:lvl6pPr marL="265113" indent="0" algn="l">
              <a:buNone/>
              <a:defRPr/>
            </a:lvl6pPr>
            <a:lvl7pPr algn="l">
              <a:defRPr/>
            </a:lvl7pPr>
            <a:lvl8pPr algn="l">
              <a:defRPr/>
            </a:lvl8pPr>
            <a:lvl9pPr marL="266700" indent="0" algn="l">
              <a:buNone/>
              <a:defRPr/>
            </a:lvl9pPr>
          </a:lstStyle>
          <a:p>
            <a:pPr lvl="0"/>
            <a:r>
              <a:rPr lang="en-US"/>
              <a:t>Click to edit Master text styles</a:t>
            </a:r>
          </a:p>
        </p:txBody>
      </p:sp>
      <p:sp>
        <p:nvSpPr>
          <p:cNvPr id="42" name="Tijdelijke aanduiding voor tekst 7"/>
          <p:cNvSpPr>
            <a:spLocks noGrp="1"/>
          </p:cNvSpPr>
          <p:nvPr>
            <p:ph type="body" sz="quarter" idx="36"/>
          </p:nvPr>
        </p:nvSpPr>
        <p:spPr>
          <a:xfrm>
            <a:off x="482551" y="1378560"/>
            <a:ext cx="1761373"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43" name="Tijdelijke aanduiding voor tekst 7"/>
          <p:cNvSpPr>
            <a:spLocks noGrp="1"/>
          </p:cNvSpPr>
          <p:nvPr>
            <p:ph type="body" sz="quarter" idx="37"/>
          </p:nvPr>
        </p:nvSpPr>
        <p:spPr>
          <a:xfrm>
            <a:off x="2642791" y="1378560"/>
            <a:ext cx="1761373"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44" name="Tijdelijke aanduiding voor tekst 7"/>
          <p:cNvSpPr>
            <a:spLocks noGrp="1"/>
          </p:cNvSpPr>
          <p:nvPr>
            <p:ph type="body" sz="quarter" idx="38"/>
          </p:nvPr>
        </p:nvSpPr>
        <p:spPr>
          <a:xfrm>
            <a:off x="4803031" y="1378560"/>
            <a:ext cx="1761610" cy="322248"/>
          </a:xfrm>
        </p:spPr>
        <p:txBody>
          <a:bodyPr anchor="t"/>
          <a:lstStyle>
            <a:lvl1pPr algn="ctr">
              <a:defRPr sz="1400" baseline="0">
                <a:solidFill>
                  <a:schemeClr val="tx1">
                    <a:lumMod val="85000"/>
                    <a:lumOff val="15000"/>
                  </a:schemeClr>
                </a:solidFill>
              </a:defRPr>
            </a:lvl1pPr>
          </a:lstStyle>
          <a:p>
            <a:pPr lvl="0"/>
            <a:r>
              <a:rPr lang="en-US"/>
              <a:t>Click to edit Master text styles</a:t>
            </a:r>
          </a:p>
        </p:txBody>
      </p:sp>
      <p:sp>
        <p:nvSpPr>
          <p:cNvPr id="26" name="Tijdelijke aanduiding voor verticale tekst 2"/>
          <p:cNvSpPr>
            <a:spLocks noGrp="1"/>
          </p:cNvSpPr>
          <p:nvPr>
            <p:ph type="body" orient="vert" idx="1" hasCustomPrompt="1"/>
          </p:nvPr>
        </p:nvSpPr>
        <p:spPr>
          <a:xfrm>
            <a:off x="482551" y="3171572"/>
            <a:ext cx="6778584" cy="1409556"/>
          </a:xfrm>
        </p:spPr>
        <p:txBody>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lvl1pPr>
            <a:lvl9pPr marL="266700" indent="0">
              <a:buNone/>
              <a:defRPr/>
            </a:lvl9p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hthoek 11"/>
          <p:cNvSpPr/>
          <p:nvPr userDrawn="1"/>
        </p:nvSpPr>
        <p:spPr>
          <a:xfrm>
            <a:off x="0" y="6057900"/>
            <a:ext cx="12198350" cy="800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 name="Tijdelijke aanduiding voor titel 1"/>
          <p:cNvSpPr>
            <a:spLocks noGrp="1"/>
          </p:cNvSpPr>
          <p:nvPr>
            <p:ph type="title"/>
          </p:nvPr>
        </p:nvSpPr>
        <p:spPr>
          <a:xfrm>
            <a:off x="473075" y="0"/>
            <a:ext cx="11198225" cy="1031875"/>
          </a:xfrm>
          <a:prstGeom prst="rect">
            <a:avLst/>
          </a:prstGeom>
          <a:noFill/>
        </p:spPr>
        <p:txBody>
          <a:bodyPr vert="horz" lIns="72000" tIns="432000" rIns="0" bIns="144000" rtlCol="0" anchor="ctr">
            <a:noAutofit/>
          </a:bodyPr>
          <a:lstStyle/>
          <a:p>
            <a:r>
              <a:rPr lang="nl-NL" dirty="0"/>
              <a:t>Click </a:t>
            </a:r>
            <a:r>
              <a:rPr lang="nl-NL" dirty="0" err="1"/>
              <a:t>to</a:t>
            </a:r>
            <a:r>
              <a:rPr lang="nl-NL" dirty="0"/>
              <a:t> enter </a:t>
            </a:r>
            <a:r>
              <a:rPr lang="nl-NL" dirty="0" err="1"/>
              <a:t>title</a:t>
            </a:r>
            <a:endParaRPr lang="nl-NL" dirty="0"/>
          </a:p>
        </p:txBody>
      </p:sp>
      <p:sp>
        <p:nvSpPr>
          <p:cNvPr id="3" name="Tijdelijke aanduiding voor tekst 2"/>
          <p:cNvSpPr>
            <a:spLocks noGrp="1"/>
          </p:cNvSpPr>
          <p:nvPr>
            <p:ph type="body" idx="1"/>
          </p:nvPr>
        </p:nvSpPr>
        <p:spPr>
          <a:xfrm>
            <a:off x="473075" y="1771650"/>
            <a:ext cx="11209338" cy="3848100"/>
          </a:xfrm>
          <a:prstGeom prst="rect">
            <a:avLst/>
          </a:prstGeom>
        </p:spPr>
        <p:txBody>
          <a:bodyPr vert="horz" wrap="square" lIns="72000" tIns="0" rIns="0" bIns="0" rtlCol="0">
            <a:noAutofit/>
          </a:bodyPr>
          <a:lstStyle/>
          <a:p>
            <a:pPr lvl="0"/>
            <a:r>
              <a:rPr lang="en-US" dirty="0"/>
              <a:t>Click to edit the various 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a:p>
            <a:pPr lvl="2"/>
            <a:r>
              <a:rPr lang="nl-NL" dirty="0" err="1"/>
              <a:t>Sixth</a:t>
            </a:r>
            <a:r>
              <a:rPr lang="nl-NL" dirty="0"/>
              <a:t> level</a:t>
            </a:r>
          </a:p>
          <a:p>
            <a:pPr lvl="6"/>
            <a:r>
              <a:rPr lang="nl-NL" dirty="0"/>
              <a:t>7</a:t>
            </a:r>
          </a:p>
          <a:p>
            <a:pPr lvl="7"/>
            <a:r>
              <a:rPr lang="nl-NL" dirty="0"/>
              <a:t>8</a:t>
            </a:r>
          </a:p>
          <a:p>
            <a:pPr lvl="2"/>
            <a:r>
              <a:rPr lang="nl-NL" dirty="0"/>
              <a:t>9</a:t>
            </a:r>
          </a:p>
        </p:txBody>
      </p:sp>
      <p:sp>
        <p:nvSpPr>
          <p:cNvPr id="238" name="Tijdelijke aanduiding voor datum 3"/>
          <p:cNvSpPr txBox="1">
            <a:spLocks/>
          </p:cNvSpPr>
          <p:nvPr userDrawn="1"/>
        </p:nvSpPr>
        <p:spPr>
          <a:xfrm>
            <a:off x="1058863" y="6286500"/>
            <a:ext cx="1152525" cy="365125"/>
          </a:xfrm>
          <a:prstGeom prst="rect">
            <a:avLst/>
          </a:prstGeom>
        </p:spPr>
        <p:txBody>
          <a:bodyPr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4726011C-E638-41C7-A641-29A18DE6A864}" type="datetimeFigureOut">
              <a:rPr lang="nl-NL" sz="1400" smtClean="0">
                <a:solidFill>
                  <a:schemeClr val="bg1"/>
                </a:solidFill>
                <a:latin typeface="+mj-lt"/>
              </a:rPr>
              <a:pPr fontAlgn="auto">
                <a:spcBef>
                  <a:spcPts val="0"/>
                </a:spcBef>
                <a:spcAft>
                  <a:spcPts val="0"/>
                </a:spcAft>
                <a:defRPr/>
              </a:pPr>
              <a:t>3-5-2017</a:t>
            </a:fld>
            <a:endParaRPr lang="nl-NL" sz="1400" dirty="0">
              <a:solidFill>
                <a:schemeClr val="bg1"/>
              </a:solidFill>
              <a:latin typeface="+mj-lt"/>
            </a:endParaRPr>
          </a:p>
        </p:txBody>
      </p:sp>
      <p:sp>
        <p:nvSpPr>
          <p:cNvPr id="240" name="Tijdelijke aanduiding voor dianummer 5"/>
          <p:cNvSpPr txBox="1">
            <a:spLocks/>
          </p:cNvSpPr>
          <p:nvPr userDrawn="1"/>
        </p:nvSpPr>
        <p:spPr>
          <a:xfrm>
            <a:off x="482600" y="6275388"/>
            <a:ext cx="576263"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spcBef>
                <a:spcPts val="0"/>
              </a:spcBef>
              <a:spcAft>
                <a:spcPts val="0"/>
              </a:spcAft>
              <a:defRPr/>
            </a:pPr>
            <a:fld id="{1FFE7F08-6C02-4F7C-908D-82D85350616B}" type="slidenum">
              <a:rPr lang="nl-NL" sz="1400" smtClean="0">
                <a:solidFill>
                  <a:schemeClr val="bg1"/>
                </a:solidFill>
                <a:latin typeface="+mj-lt"/>
              </a:rPr>
              <a:pPr algn="l" fontAlgn="auto">
                <a:spcBef>
                  <a:spcPts val="0"/>
                </a:spcBef>
                <a:spcAft>
                  <a:spcPts val="0"/>
                </a:spcAft>
                <a:defRPr/>
              </a:pPr>
              <a:t>‹#›</a:t>
            </a:fld>
            <a:endParaRPr lang="nl-NL" sz="1400" dirty="0">
              <a:solidFill>
                <a:schemeClr val="bg1"/>
              </a:solidFill>
              <a:latin typeface="+mj-lt"/>
            </a:endParaRPr>
          </a:p>
        </p:txBody>
      </p:sp>
      <p:cxnSp>
        <p:nvCxnSpPr>
          <p:cNvPr id="5" name="Rechte verbindingslijn 4"/>
          <p:cNvCxnSpPr/>
          <p:nvPr userDrawn="1"/>
        </p:nvCxnSpPr>
        <p:spPr>
          <a:xfrm>
            <a:off x="995363" y="6286500"/>
            <a:ext cx="0" cy="3317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 name="Groep 45"/>
          <p:cNvGrpSpPr/>
          <p:nvPr userDrawn="1"/>
        </p:nvGrpSpPr>
        <p:grpSpPr>
          <a:xfrm>
            <a:off x="10124719" y="6311004"/>
            <a:ext cx="1565631" cy="293893"/>
            <a:chOff x="842591" y="476672"/>
            <a:chExt cx="10131425" cy="1901825"/>
          </a:xfrm>
          <a:solidFill>
            <a:schemeClr val="bg1"/>
          </a:solidFill>
        </p:grpSpPr>
        <p:sp>
          <p:nvSpPr>
            <p:cNvPr id="13" name="Freeform 6"/>
            <p:cNvSpPr>
              <a:spLocks/>
            </p:cNvSpPr>
            <p:nvPr/>
          </p:nvSpPr>
          <p:spPr bwMode="auto">
            <a:xfrm>
              <a:off x="842591" y="1067222"/>
              <a:ext cx="1065213" cy="942975"/>
            </a:xfrm>
            <a:custGeom>
              <a:avLst/>
              <a:gdLst>
                <a:gd name="T0" fmla="*/ 99 w 671"/>
                <a:gd name="T1" fmla="*/ 0 h 594"/>
                <a:gd name="T2" fmla="*/ 573 w 671"/>
                <a:gd name="T3" fmla="*/ 0 h 594"/>
                <a:gd name="T4" fmla="*/ 598 w 671"/>
                <a:gd name="T5" fmla="*/ 3 h 594"/>
                <a:gd name="T6" fmla="*/ 621 w 671"/>
                <a:gd name="T7" fmla="*/ 13 h 594"/>
                <a:gd name="T8" fmla="*/ 642 w 671"/>
                <a:gd name="T9" fmla="*/ 29 h 594"/>
                <a:gd name="T10" fmla="*/ 658 w 671"/>
                <a:gd name="T11" fmla="*/ 50 h 594"/>
                <a:gd name="T12" fmla="*/ 667 w 671"/>
                <a:gd name="T13" fmla="*/ 73 h 594"/>
                <a:gd name="T14" fmla="*/ 671 w 671"/>
                <a:gd name="T15" fmla="*/ 98 h 594"/>
                <a:gd name="T16" fmla="*/ 671 w 671"/>
                <a:gd name="T17" fmla="*/ 135 h 594"/>
                <a:gd name="T18" fmla="*/ 133 w 671"/>
                <a:gd name="T19" fmla="*/ 135 h 594"/>
                <a:gd name="T20" fmla="*/ 133 w 671"/>
                <a:gd name="T21" fmla="*/ 230 h 594"/>
                <a:gd name="T22" fmla="*/ 573 w 671"/>
                <a:gd name="T23" fmla="*/ 230 h 594"/>
                <a:gd name="T24" fmla="*/ 598 w 671"/>
                <a:gd name="T25" fmla="*/ 234 h 594"/>
                <a:gd name="T26" fmla="*/ 621 w 671"/>
                <a:gd name="T27" fmla="*/ 243 h 594"/>
                <a:gd name="T28" fmla="*/ 642 w 671"/>
                <a:gd name="T29" fmla="*/ 259 h 594"/>
                <a:gd name="T30" fmla="*/ 658 w 671"/>
                <a:gd name="T31" fmla="*/ 280 h 594"/>
                <a:gd name="T32" fmla="*/ 667 w 671"/>
                <a:gd name="T33" fmla="*/ 303 h 594"/>
                <a:gd name="T34" fmla="*/ 671 w 671"/>
                <a:gd name="T35" fmla="*/ 329 h 594"/>
                <a:gd name="T36" fmla="*/ 671 w 671"/>
                <a:gd name="T37" fmla="*/ 497 h 594"/>
                <a:gd name="T38" fmla="*/ 667 w 671"/>
                <a:gd name="T39" fmla="*/ 522 h 594"/>
                <a:gd name="T40" fmla="*/ 658 w 671"/>
                <a:gd name="T41" fmla="*/ 543 h 594"/>
                <a:gd name="T42" fmla="*/ 642 w 671"/>
                <a:gd name="T43" fmla="*/ 565 h 594"/>
                <a:gd name="T44" fmla="*/ 621 w 671"/>
                <a:gd name="T45" fmla="*/ 582 h 594"/>
                <a:gd name="T46" fmla="*/ 598 w 671"/>
                <a:gd name="T47" fmla="*/ 592 h 594"/>
                <a:gd name="T48" fmla="*/ 573 w 671"/>
                <a:gd name="T49" fmla="*/ 594 h 594"/>
                <a:gd name="T50" fmla="*/ 99 w 671"/>
                <a:gd name="T51" fmla="*/ 594 h 594"/>
                <a:gd name="T52" fmla="*/ 74 w 671"/>
                <a:gd name="T53" fmla="*/ 592 h 594"/>
                <a:gd name="T54" fmla="*/ 50 w 671"/>
                <a:gd name="T55" fmla="*/ 582 h 594"/>
                <a:gd name="T56" fmla="*/ 29 w 671"/>
                <a:gd name="T57" fmla="*/ 565 h 594"/>
                <a:gd name="T58" fmla="*/ 14 w 671"/>
                <a:gd name="T59" fmla="*/ 545 h 594"/>
                <a:gd name="T60" fmla="*/ 4 w 671"/>
                <a:gd name="T61" fmla="*/ 522 h 594"/>
                <a:gd name="T62" fmla="*/ 0 w 671"/>
                <a:gd name="T63" fmla="*/ 497 h 594"/>
                <a:gd name="T64" fmla="*/ 0 w 671"/>
                <a:gd name="T65" fmla="*/ 460 h 594"/>
                <a:gd name="T66" fmla="*/ 538 w 671"/>
                <a:gd name="T67" fmla="*/ 460 h 594"/>
                <a:gd name="T68" fmla="*/ 538 w 671"/>
                <a:gd name="T69" fmla="*/ 363 h 594"/>
                <a:gd name="T70" fmla="*/ 99 w 671"/>
                <a:gd name="T71" fmla="*/ 363 h 594"/>
                <a:gd name="T72" fmla="*/ 74 w 671"/>
                <a:gd name="T73" fmla="*/ 361 h 594"/>
                <a:gd name="T74" fmla="*/ 50 w 671"/>
                <a:gd name="T75" fmla="*/ 352 h 594"/>
                <a:gd name="T76" fmla="*/ 29 w 671"/>
                <a:gd name="T77" fmla="*/ 334 h 594"/>
                <a:gd name="T78" fmla="*/ 14 w 671"/>
                <a:gd name="T79" fmla="*/ 315 h 594"/>
                <a:gd name="T80" fmla="*/ 4 w 671"/>
                <a:gd name="T81" fmla="*/ 292 h 594"/>
                <a:gd name="T82" fmla="*/ 0 w 671"/>
                <a:gd name="T83" fmla="*/ 267 h 594"/>
                <a:gd name="T84" fmla="*/ 0 w 671"/>
                <a:gd name="T85" fmla="*/ 98 h 594"/>
                <a:gd name="T86" fmla="*/ 4 w 671"/>
                <a:gd name="T87" fmla="*/ 73 h 594"/>
                <a:gd name="T88" fmla="*/ 14 w 671"/>
                <a:gd name="T89" fmla="*/ 50 h 594"/>
                <a:gd name="T90" fmla="*/ 29 w 671"/>
                <a:gd name="T91" fmla="*/ 29 h 594"/>
                <a:gd name="T92" fmla="*/ 50 w 671"/>
                <a:gd name="T93" fmla="*/ 13 h 594"/>
                <a:gd name="T94" fmla="*/ 74 w 671"/>
                <a:gd name="T95" fmla="*/ 3 h 594"/>
                <a:gd name="T96" fmla="*/ 99 w 671"/>
                <a:gd name="T97" fmla="*/ 0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1" h="594">
                  <a:moveTo>
                    <a:pt x="99" y="0"/>
                  </a:moveTo>
                  <a:lnTo>
                    <a:pt x="573" y="0"/>
                  </a:lnTo>
                  <a:lnTo>
                    <a:pt x="598" y="3"/>
                  </a:lnTo>
                  <a:lnTo>
                    <a:pt x="621" y="13"/>
                  </a:lnTo>
                  <a:lnTo>
                    <a:pt x="642" y="29"/>
                  </a:lnTo>
                  <a:lnTo>
                    <a:pt x="658" y="50"/>
                  </a:lnTo>
                  <a:lnTo>
                    <a:pt x="667" y="73"/>
                  </a:lnTo>
                  <a:lnTo>
                    <a:pt x="671" y="98"/>
                  </a:lnTo>
                  <a:lnTo>
                    <a:pt x="671" y="135"/>
                  </a:lnTo>
                  <a:lnTo>
                    <a:pt x="133" y="135"/>
                  </a:lnTo>
                  <a:lnTo>
                    <a:pt x="133" y="230"/>
                  </a:lnTo>
                  <a:lnTo>
                    <a:pt x="573" y="230"/>
                  </a:lnTo>
                  <a:lnTo>
                    <a:pt x="598" y="234"/>
                  </a:lnTo>
                  <a:lnTo>
                    <a:pt x="621" y="243"/>
                  </a:lnTo>
                  <a:lnTo>
                    <a:pt x="642" y="259"/>
                  </a:lnTo>
                  <a:lnTo>
                    <a:pt x="658" y="280"/>
                  </a:lnTo>
                  <a:lnTo>
                    <a:pt x="667" y="303"/>
                  </a:lnTo>
                  <a:lnTo>
                    <a:pt x="671" y="329"/>
                  </a:lnTo>
                  <a:lnTo>
                    <a:pt x="671" y="497"/>
                  </a:lnTo>
                  <a:lnTo>
                    <a:pt x="667" y="522"/>
                  </a:lnTo>
                  <a:lnTo>
                    <a:pt x="658" y="543"/>
                  </a:lnTo>
                  <a:lnTo>
                    <a:pt x="642" y="565"/>
                  </a:lnTo>
                  <a:lnTo>
                    <a:pt x="621" y="582"/>
                  </a:lnTo>
                  <a:lnTo>
                    <a:pt x="598" y="592"/>
                  </a:lnTo>
                  <a:lnTo>
                    <a:pt x="573" y="594"/>
                  </a:lnTo>
                  <a:lnTo>
                    <a:pt x="99" y="594"/>
                  </a:lnTo>
                  <a:lnTo>
                    <a:pt x="74" y="592"/>
                  </a:lnTo>
                  <a:lnTo>
                    <a:pt x="50" y="582"/>
                  </a:lnTo>
                  <a:lnTo>
                    <a:pt x="29" y="565"/>
                  </a:lnTo>
                  <a:lnTo>
                    <a:pt x="14" y="545"/>
                  </a:lnTo>
                  <a:lnTo>
                    <a:pt x="4" y="522"/>
                  </a:lnTo>
                  <a:lnTo>
                    <a:pt x="0" y="497"/>
                  </a:lnTo>
                  <a:lnTo>
                    <a:pt x="0" y="460"/>
                  </a:lnTo>
                  <a:lnTo>
                    <a:pt x="538" y="460"/>
                  </a:lnTo>
                  <a:lnTo>
                    <a:pt x="538" y="363"/>
                  </a:lnTo>
                  <a:lnTo>
                    <a:pt x="99" y="363"/>
                  </a:lnTo>
                  <a:lnTo>
                    <a:pt x="74" y="361"/>
                  </a:lnTo>
                  <a:lnTo>
                    <a:pt x="50" y="352"/>
                  </a:lnTo>
                  <a:lnTo>
                    <a:pt x="29" y="334"/>
                  </a:lnTo>
                  <a:lnTo>
                    <a:pt x="14" y="315"/>
                  </a:lnTo>
                  <a:lnTo>
                    <a:pt x="4" y="292"/>
                  </a:lnTo>
                  <a:lnTo>
                    <a:pt x="0" y="267"/>
                  </a:lnTo>
                  <a:lnTo>
                    <a:pt x="0" y="98"/>
                  </a:lnTo>
                  <a:lnTo>
                    <a:pt x="4" y="73"/>
                  </a:lnTo>
                  <a:lnTo>
                    <a:pt x="14" y="50"/>
                  </a:lnTo>
                  <a:lnTo>
                    <a:pt x="29" y="29"/>
                  </a:lnTo>
                  <a:lnTo>
                    <a:pt x="50" y="13"/>
                  </a:lnTo>
                  <a:lnTo>
                    <a:pt x="74" y="3"/>
                  </a:lnTo>
                  <a:lnTo>
                    <a:pt x="99" y="0"/>
                  </a:lnTo>
                  <a:close/>
                </a:path>
              </a:pathLst>
            </a:custGeom>
            <a:grp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4" name="Freeform 7"/>
            <p:cNvSpPr>
              <a:spLocks noEditPoints="1"/>
            </p:cNvSpPr>
            <p:nvPr/>
          </p:nvSpPr>
          <p:spPr bwMode="auto">
            <a:xfrm>
              <a:off x="2184029" y="1067222"/>
              <a:ext cx="1066800" cy="1311275"/>
            </a:xfrm>
            <a:custGeom>
              <a:avLst/>
              <a:gdLst>
                <a:gd name="T0" fmla="*/ 136 w 672"/>
                <a:gd name="T1" fmla="*/ 135 h 826"/>
                <a:gd name="T2" fmla="*/ 136 w 672"/>
                <a:gd name="T3" fmla="*/ 460 h 826"/>
                <a:gd name="T4" fmla="*/ 538 w 672"/>
                <a:gd name="T5" fmla="*/ 460 h 826"/>
                <a:gd name="T6" fmla="*/ 538 w 672"/>
                <a:gd name="T7" fmla="*/ 135 h 826"/>
                <a:gd name="T8" fmla="*/ 136 w 672"/>
                <a:gd name="T9" fmla="*/ 135 h 826"/>
                <a:gd name="T10" fmla="*/ 99 w 672"/>
                <a:gd name="T11" fmla="*/ 0 h 826"/>
                <a:gd name="T12" fmla="*/ 575 w 672"/>
                <a:gd name="T13" fmla="*/ 0 h 826"/>
                <a:gd name="T14" fmla="*/ 600 w 672"/>
                <a:gd name="T15" fmla="*/ 3 h 826"/>
                <a:gd name="T16" fmla="*/ 623 w 672"/>
                <a:gd name="T17" fmla="*/ 13 h 826"/>
                <a:gd name="T18" fmla="*/ 643 w 672"/>
                <a:gd name="T19" fmla="*/ 29 h 826"/>
                <a:gd name="T20" fmla="*/ 660 w 672"/>
                <a:gd name="T21" fmla="*/ 50 h 826"/>
                <a:gd name="T22" fmla="*/ 670 w 672"/>
                <a:gd name="T23" fmla="*/ 73 h 826"/>
                <a:gd name="T24" fmla="*/ 672 w 672"/>
                <a:gd name="T25" fmla="*/ 98 h 826"/>
                <a:gd name="T26" fmla="*/ 672 w 672"/>
                <a:gd name="T27" fmla="*/ 497 h 826"/>
                <a:gd name="T28" fmla="*/ 670 w 672"/>
                <a:gd name="T29" fmla="*/ 522 h 826"/>
                <a:gd name="T30" fmla="*/ 660 w 672"/>
                <a:gd name="T31" fmla="*/ 543 h 826"/>
                <a:gd name="T32" fmla="*/ 643 w 672"/>
                <a:gd name="T33" fmla="*/ 565 h 826"/>
                <a:gd name="T34" fmla="*/ 621 w 672"/>
                <a:gd name="T35" fmla="*/ 582 h 826"/>
                <a:gd name="T36" fmla="*/ 600 w 672"/>
                <a:gd name="T37" fmla="*/ 592 h 826"/>
                <a:gd name="T38" fmla="*/ 575 w 672"/>
                <a:gd name="T39" fmla="*/ 594 h 826"/>
                <a:gd name="T40" fmla="*/ 136 w 672"/>
                <a:gd name="T41" fmla="*/ 594 h 826"/>
                <a:gd name="T42" fmla="*/ 136 w 672"/>
                <a:gd name="T43" fmla="*/ 729 h 826"/>
                <a:gd name="T44" fmla="*/ 132 w 672"/>
                <a:gd name="T45" fmla="*/ 752 h 826"/>
                <a:gd name="T46" fmla="*/ 122 w 672"/>
                <a:gd name="T47" fmla="*/ 776 h 826"/>
                <a:gd name="T48" fmla="*/ 107 w 672"/>
                <a:gd name="T49" fmla="*/ 797 h 826"/>
                <a:gd name="T50" fmla="*/ 86 w 672"/>
                <a:gd name="T51" fmla="*/ 812 h 826"/>
                <a:gd name="T52" fmla="*/ 62 w 672"/>
                <a:gd name="T53" fmla="*/ 822 h 826"/>
                <a:gd name="T54" fmla="*/ 37 w 672"/>
                <a:gd name="T55" fmla="*/ 826 h 826"/>
                <a:gd name="T56" fmla="*/ 0 w 672"/>
                <a:gd name="T57" fmla="*/ 826 h 826"/>
                <a:gd name="T58" fmla="*/ 0 w 672"/>
                <a:gd name="T59" fmla="*/ 98 h 826"/>
                <a:gd name="T60" fmla="*/ 4 w 672"/>
                <a:gd name="T61" fmla="*/ 73 h 826"/>
                <a:gd name="T62" fmla="*/ 14 w 672"/>
                <a:gd name="T63" fmla="*/ 50 h 826"/>
                <a:gd name="T64" fmla="*/ 31 w 672"/>
                <a:gd name="T65" fmla="*/ 29 h 826"/>
                <a:gd name="T66" fmla="*/ 51 w 672"/>
                <a:gd name="T67" fmla="*/ 13 h 826"/>
                <a:gd name="T68" fmla="*/ 74 w 672"/>
                <a:gd name="T69" fmla="*/ 3 h 826"/>
                <a:gd name="T70" fmla="*/ 99 w 672"/>
                <a:gd name="T71"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2" h="826">
                  <a:moveTo>
                    <a:pt x="136" y="135"/>
                  </a:moveTo>
                  <a:lnTo>
                    <a:pt x="136" y="460"/>
                  </a:lnTo>
                  <a:lnTo>
                    <a:pt x="538" y="460"/>
                  </a:lnTo>
                  <a:lnTo>
                    <a:pt x="538" y="135"/>
                  </a:lnTo>
                  <a:lnTo>
                    <a:pt x="136" y="135"/>
                  </a:lnTo>
                  <a:close/>
                  <a:moveTo>
                    <a:pt x="99" y="0"/>
                  </a:moveTo>
                  <a:lnTo>
                    <a:pt x="575" y="0"/>
                  </a:lnTo>
                  <a:lnTo>
                    <a:pt x="600" y="3"/>
                  </a:lnTo>
                  <a:lnTo>
                    <a:pt x="623" y="13"/>
                  </a:lnTo>
                  <a:lnTo>
                    <a:pt x="643" y="29"/>
                  </a:lnTo>
                  <a:lnTo>
                    <a:pt x="660" y="50"/>
                  </a:lnTo>
                  <a:lnTo>
                    <a:pt x="670" y="73"/>
                  </a:lnTo>
                  <a:lnTo>
                    <a:pt x="672" y="98"/>
                  </a:lnTo>
                  <a:lnTo>
                    <a:pt x="672" y="497"/>
                  </a:lnTo>
                  <a:lnTo>
                    <a:pt x="670" y="522"/>
                  </a:lnTo>
                  <a:lnTo>
                    <a:pt x="660" y="543"/>
                  </a:lnTo>
                  <a:lnTo>
                    <a:pt x="643" y="565"/>
                  </a:lnTo>
                  <a:lnTo>
                    <a:pt x="621" y="582"/>
                  </a:lnTo>
                  <a:lnTo>
                    <a:pt x="600" y="592"/>
                  </a:lnTo>
                  <a:lnTo>
                    <a:pt x="575" y="594"/>
                  </a:lnTo>
                  <a:lnTo>
                    <a:pt x="136" y="594"/>
                  </a:lnTo>
                  <a:lnTo>
                    <a:pt x="136" y="729"/>
                  </a:lnTo>
                  <a:lnTo>
                    <a:pt x="132" y="752"/>
                  </a:lnTo>
                  <a:lnTo>
                    <a:pt x="122" y="776"/>
                  </a:lnTo>
                  <a:lnTo>
                    <a:pt x="107" y="797"/>
                  </a:lnTo>
                  <a:lnTo>
                    <a:pt x="86" y="812"/>
                  </a:lnTo>
                  <a:lnTo>
                    <a:pt x="62" y="822"/>
                  </a:lnTo>
                  <a:lnTo>
                    <a:pt x="37" y="826"/>
                  </a:lnTo>
                  <a:lnTo>
                    <a:pt x="0" y="826"/>
                  </a:lnTo>
                  <a:lnTo>
                    <a:pt x="0" y="98"/>
                  </a:lnTo>
                  <a:lnTo>
                    <a:pt x="4" y="73"/>
                  </a:lnTo>
                  <a:lnTo>
                    <a:pt x="14" y="50"/>
                  </a:lnTo>
                  <a:lnTo>
                    <a:pt x="31" y="29"/>
                  </a:lnTo>
                  <a:lnTo>
                    <a:pt x="51" y="13"/>
                  </a:lnTo>
                  <a:lnTo>
                    <a:pt x="74" y="3"/>
                  </a:lnTo>
                  <a:lnTo>
                    <a:pt x="99" y="0"/>
                  </a:lnTo>
                  <a:close/>
                </a:path>
              </a:pathLst>
            </a:custGeom>
            <a:grp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5" name="Freeform 8"/>
            <p:cNvSpPr>
              <a:spLocks noEditPoints="1"/>
            </p:cNvSpPr>
            <p:nvPr/>
          </p:nvSpPr>
          <p:spPr bwMode="auto">
            <a:xfrm>
              <a:off x="4890716" y="1067222"/>
              <a:ext cx="1065213" cy="1311275"/>
            </a:xfrm>
            <a:custGeom>
              <a:avLst/>
              <a:gdLst>
                <a:gd name="T0" fmla="*/ 135 w 671"/>
                <a:gd name="T1" fmla="*/ 135 h 826"/>
                <a:gd name="T2" fmla="*/ 135 w 671"/>
                <a:gd name="T3" fmla="*/ 460 h 826"/>
                <a:gd name="T4" fmla="*/ 538 w 671"/>
                <a:gd name="T5" fmla="*/ 460 h 826"/>
                <a:gd name="T6" fmla="*/ 538 w 671"/>
                <a:gd name="T7" fmla="*/ 135 h 826"/>
                <a:gd name="T8" fmla="*/ 135 w 671"/>
                <a:gd name="T9" fmla="*/ 135 h 826"/>
                <a:gd name="T10" fmla="*/ 98 w 671"/>
                <a:gd name="T11" fmla="*/ 0 h 826"/>
                <a:gd name="T12" fmla="*/ 574 w 671"/>
                <a:gd name="T13" fmla="*/ 0 h 826"/>
                <a:gd name="T14" fmla="*/ 599 w 671"/>
                <a:gd name="T15" fmla="*/ 3 h 826"/>
                <a:gd name="T16" fmla="*/ 621 w 671"/>
                <a:gd name="T17" fmla="*/ 13 h 826"/>
                <a:gd name="T18" fmla="*/ 642 w 671"/>
                <a:gd name="T19" fmla="*/ 29 h 826"/>
                <a:gd name="T20" fmla="*/ 657 w 671"/>
                <a:gd name="T21" fmla="*/ 50 h 826"/>
                <a:gd name="T22" fmla="*/ 669 w 671"/>
                <a:gd name="T23" fmla="*/ 73 h 826"/>
                <a:gd name="T24" fmla="*/ 671 w 671"/>
                <a:gd name="T25" fmla="*/ 98 h 826"/>
                <a:gd name="T26" fmla="*/ 671 w 671"/>
                <a:gd name="T27" fmla="*/ 497 h 826"/>
                <a:gd name="T28" fmla="*/ 667 w 671"/>
                <a:gd name="T29" fmla="*/ 522 h 826"/>
                <a:gd name="T30" fmla="*/ 657 w 671"/>
                <a:gd name="T31" fmla="*/ 543 h 826"/>
                <a:gd name="T32" fmla="*/ 640 w 671"/>
                <a:gd name="T33" fmla="*/ 565 h 826"/>
                <a:gd name="T34" fmla="*/ 621 w 671"/>
                <a:gd name="T35" fmla="*/ 582 h 826"/>
                <a:gd name="T36" fmla="*/ 598 w 671"/>
                <a:gd name="T37" fmla="*/ 592 h 826"/>
                <a:gd name="T38" fmla="*/ 574 w 671"/>
                <a:gd name="T39" fmla="*/ 594 h 826"/>
                <a:gd name="T40" fmla="*/ 135 w 671"/>
                <a:gd name="T41" fmla="*/ 594 h 826"/>
                <a:gd name="T42" fmla="*/ 135 w 671"/>
                <a:gd name="T43" fmla="*/ 729 h 826"/>
                <a:gd name="T44" fmla="*/ 131 w 671"/>
                <a:gd name="T45" fmla="*/ 752 h 826"/>
                <a:gd name="T46" fmla="*/ 122 w 671"/>
                <a:gd name="T47" fmla="*/ 776 h 826"/>
                <a:gd name="T48" fmla="*/ 104 w 671"/>
                <a:gd name="T49" fmla="*/ 797 h 826"/>
                <a:gd name="T50" fmla="*/ 85 w 671"/>
                <a:gd name="T51" fmla="*/ 812 h 826"/>
                <a:gd name="T52" fmla="*/ 62 w 671"/>
                <a:gd name="T53" fmla="*/ 822 h 826"/>
                <a:gd name="T54" fmla="*/ 36 w 671"/>
                <a:gd name="T55" fmla="*/ 826 h 826"/>
                <a:gd name="T56" fmla="*/ 0 w 671"/>
                <a:gd name="T57" fmla="*/ 826 h 826"/>
                <a:gd name="T58" fmla="*/ 0 w 671"/>
                <a:gd name="T59" fmla="*/ 98 h 826"/>
                <a:gd name="T60" fmla="*/ 4 w 671"/>
                <a:gd name="T61" fmla="*/ 73 h 826"/>
                <a:gd name="T62" fmla="*/ 13 w 671"/>
                <a:gd name="T63" fmla="*/ 50 h 826"/>
                <a:gd name="T64" fmla="*/ 31 w 671"/>
                <a:gd name="T65" fmla="*/ 29 h 826"/>
                <a:gd name="T66" fmla="*/ 50 w 671"/>
                <a:gd name="T67" fmla="*/ 13 h 826"/>
                <a:gd name="T68" fmla="*/ 73 w 671"/>
                <a:gd name="T69" fmla="*/ 3 h 826"/>
                <a:gd name="T70" fmla="*/ 98 w 671"/>
                <a:gd name="T71"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1" h="826">
                  <a:moveTo>
                    <a:pt x="135" y="135"/>
                  </a:moveTo>
                  <a:lnTo>
                    <a:pt x="135" y="460"/>
                  </a:lnTo>
                  <a:lnTo>
                    <a:pt x="538" y="460"/>
                  </a:lnTo>
                  <a:lnTo>
                    <a:pt x="538" y="135"/>
                  </a:lnTo>
                  <a:lnTo>
                    <a:pt x="135" y="135"/>
                  </a:lnTo>
                  <a:close/>
                  <a:moveTo>
                    <a:pt x="98" y="0"/>
                  </a:moveTo>
                  <a:lnTo>
                    <a:pt x="574" y="0"/>
                  </a:lnTo>
                  <a:lnTo>
                    <a:pt x="599" y="3"/>
                  </a:lnTo>
                  <a:lnTo>
                    <a:pt x="621" y="13"/>
                  </a:lnTo>
                  <a:lnTo>
                    <a:pt x="642" y="29"/>
                  </a:lnTo>
                  <a:lnTo>
                    <a:pt x="657" y="50"/>
                  </a:lnTo>
                  <a:lnTo>
                    <a:pt x="669" y="73"/>
                  </a:lnTo>
                  <a:lnTo>
                    <a:pt x="671" y="98"/>
                  </a:lnTo>
                  <a:lnTo>
                    <a:pt x="671" y="497"/>
                  </a:lnTo>
                  <a:lnTo>
                    <a:pt x="667" y="522"/>
                  </a:lnTo>
                  <a:lnTo>
                    <a:pt x="657" y="543"/>
                  </a:lnTo>
                  <a:lnTo>
                    <a:pt x="640" y="565"/>
                  </a:lnTo>
                  <a:lnTo>
                    <a:pt x="621" y="582"/>
                  </a:lnTo>
                  <a:lnTo>
                    <a:pt x="598" y="592"/>
                  </a:lnTo>
                  <a:lnTo>
                    <a:pt x="574" y="594"/>
                  </a:lnTo>
                  <a:lnTo>
                    <a:pt x="135" y="594"/>
                  </a:lnTo>
                  <a:lnTo>
                    <a:pt x="135" y="729"/>
                  </a:lnTo>
                  <a:lnTo>
                    <a:pt x="131" y="752"/>
                  </a:lnTo>
                  <a:lnTo>
                    <a:pt x="122" y="776"/>
                  </a:lnTo>
                  <a:lnTo>
                    <a:pt x="104" y="797"/>
                  </a:lnTo>
                  <a:lnTo>
                    <a:pt x="85" y="812"/>
                  </a:lnTo>
                  <a:lnTo>
                    <a:pt x="62" y="822"/>
                  </a:lnTo>
                  <a:lnTo>
                    <a:pt x="36" y="826"/>
                  </a:lnTo>
                  <a:lnTo>
                    <a:pt x="0" y="826"/>
                  </a:lnTo>
                  <a:lnTo>
                    <a:pt x="0" y="98"/>
                  </a:lnTo>
                  <a:lnTo>
                    <a:pt x="4" y="73"/>
                  </a:lnTo>
                  <a:lnTo>
                    <a:pt x="13" y="50"/>
                  </a:lnTo>
                  <a:lnTo>
                    <a:pt x="31" y="29"/>
                  </a:lnTo>
                  <a:lnTo>
                    <a:pt x="50" y="13"/>
                  </a:lnTo>
                  <a:lnTo>
                    <a:pt x="73" y="3"/>
                  </a:lnTo>
                  <a:lnTo>
                    <a:pt x="98"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6" name="Freeform 9"/>
            <p:cNvSpPr>
              <a:spLocks/>
            </p:cNvSpPr>
            <p:nvPr/>
          </p:nvSpPr>
          <p:spPr bwMode="auto">
            <a:xfrm>
              <a:off x="6232154" y="1067222"/>
              <a:ext cx="531813" cy="942975"/>
            </a:xfrm>
            <a:custGeom>
              <a:avLst/>
              <a:gdLst>
                <a:gd name="T0" fmla="*/ 97 w 335"/>
                <a:gd name="T1" fmla="*/ 0 h 594"/>
                <a:gd name="T2" fmla="*/ 236 w 335"/>
                <a:gd name="T3" fmla="*/ 0 h 594"/>
                <a:gd name="T4" fmla="*/ 261 w 335"/>
                <a:gd name="T5" fmla="*/ 3 h 594"/>
                <a:gd name="T6" fmla="*/ 285 w 335"/>
                <a:gd name="T7" fmla="*/ 13 h 594"/>
                <a:gd name="T8" fmla="*/ 306 w 335"/>
                <a:gd name="T9" fmla="*/ 29 h 594"/>
                <a:gd name="T10" fmla="*/ 321 w 335"/>
                <a:gd name="T11" fmla="*/ 50 h 594"/>
                <a:gd name="T12" fmla="*/ 331 w 335"/>
                <a:gd name="T13" fmla="*/ 73 h 594"/>
                <a:gd name="T14" fmla="*/ 335 w 335"/>
                <a:gd name="T15" fmla="*/ 98 h 594"/>
                <a:gd name="T16" fmla="*/ 335 w 335"/>
                <a:gd name="T17" fmla="*/ 135 h 594"/>
                <a:gd name="T18" fmla="*/ 134 w 335"/>
                <a:gd name="T19" fmla="*/ 135 h 594"/>
                <a:gd name="T20" fmla="*/ 134 w 335"/>
                <a:gd name="T21" fmla="*/ 497 h 594"/>
                <a:gd name="T22" fmla="*/ 130 w 335"/>
                <a:gd name="T23" fmla="*/ 522 h 594"/>
                <a:gd name="T24" fmla="*/ 120 w 335"/>
                <a:gd name="T25" fmla="*/ 545 h 594"/>
                <a:gd name="T26" fmla="*/ 105 w 335"/>
                <a:gd name="T27" fmla="*/ 565 h 594"/>
                <a:gd name="T28" fmla="*/ 83 w 335"/>
                <a:gd name="T29" fmla="*/ 582 h 594"/>
                <a:gd name="T30" fmla="*/ 60 w 335"/>
                <a:gd name="T31" fmla="*/ 592 h 594"/>
                <a:gd name="T32" fmla="*/ 35 w 335"/>
                <a:gd name="T33" fmla="*/ 594 h 594"/>
                <a:gd name="T34" fmla="*/ 0 w 335"/>
                <a:gd name="T35" fmla="*/ 594 h 594"/>
                <a:gd name="T36" fmla="*/ 0 w 335"/>
                <a:gd name="T37" fmla="*/ 98 h 594"/>
                <a:gd name="T38" fmla="*/ 2 w 335"/>
                <a:gd name="T39" fmla="*/ 73 h 594"/>
                <a:gd name="T40" fmla="*/ 12 w 335"/>
                <a:gd name="T41" fmla="*/ 50 h 594"/>
                <a:gd name="T42" fmla="*/ 29 w 335"/>
                <a:gd name="T43" fmla="*/ 29 h 594"/>
                <a:gd name="T44" fmla="*/ 48 w 335"/>
                <a:gd name="T45" fmla="*/ 13 h 594"/>
                <a:gd name="T46" fmla="*/ 72 w 335"/>
                <a:gd name="T47" fmla="*/ 3 h 594"/>
                <a:gd name="T48" fmla="*/ 97 w 335"/>
                <a:gd name="T49" fmla="*/ 0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594">
                  <a:moveTo>
                    <a:pt x="97" y="0"/>
                  </a:moveTo>
                  <a:lnTo>
                    <a:pt x="236" y="0"/>
                  </a:lnTo>
                  <a:lnTo>
                    <a:pt x="261" y="3"/>
                  </a:lnTo>
                  <a:lnTo>
                    <a:pt x="285" y="13"/>
                  </a:lnTo>
                  <a:lnTo>
                    <a:pt x="306" y="29"/>
                  </a:lnTo>
                  <a:lnTo>
                    <a:pt x="321" y="50"/>
                  </a:lnTo>
                  <a:lnTo>
                    <a:pt x="331" y="73"/>
                  </a:lnTo>
                  <a:lnTo>
                    <a:pt x="335" y="98"/>
                  </a:lnTo>
                  <a:lnTo>
                    <a:pt x="335" y="135"/>
                  </a:lnTo>
                  <a:lnTo>
                    <a:pt x="134" y="135"/>
                  </a:lnTo>
                  <a:lnTo>
                    <a:pt x="134" y="497"/>
                  </a:lnTo>
                  <a:lnTo>
                    <a:pt x="130" y="522"/>
                  </a:lnTo>
                  <a:lnTo>
                    <a:pt x="120" y="545"/>
                  </a:lnTo>
                  <a:lnTo>
                    <a:pt x="105" y="565"/>
                  </a:lnTo>
                  <a:lnTo>
                    <a:pt x="83" y="582"/>
                  </a:lnTo>
                  <a:lnTo>
                    <a:pt x="60" y="592"/>
                  </a:lnTo>
                  <a:lnTo>
                    <a:pt x="35" y="594"/>
                  </a:lnTo>
                  <a:lnTo>
                    <a:pt x="0" y="594"/>
                  </a:lnTo>
                  <a:lnTo>
                    <a:pt x="0" y="98"/>
                  </a:lnTo>
                  <a:lnTo>
                    <a:pt x="2" y="73"/>
                  </a:lnTo>
                  <a:lnTo>
                    <a:pt x="12" y="50"/>
                  </a:lnTo>
                  <a:lnTo>
                    <a:pt x="29" y="29"/>
                  </a:lnTo>
                  <a:lnTo>
                    <a:pt x="48" y="13"/>
                  </a:lnTo>
                  <a:lnTo>
                    <a:pt x="72" y="3"/>
                  </a:lnTo>
                  <a:lnTo>
                    <a:pt x="97"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7" name="Freeform 10"/>
            <p:cNvSpPr>
              <a:spLocks noEditPoints="1"/>
            </p:cNvSpPr>
            <p:nvPr/>
          </p:nvSpPr>
          <p:spPr bwMode="auto">
            <a:xfrm>
              <a:off x="6968754" y="700510"/>
              <a:ext cx="212725" cy="1309688"/>
            </a:xfrm>
            <a:custGeom>
              <a:avLst/>
              <a:gdLst>
                <a:gd name="T0" fmla="*/ 0 w 134"/>
                <a:gd name="T1" fmla="*/ 231 h 825"/>
                <a:gd name="T2" fmla="*/ 37 w 134"/>
                <a:gd name="T3" fmla="*/ 231 h 825"/>
                <a:gd name="T4" fmla="*/ 62 w 134"/>
                <a:gd name="T5" fmla="*/ 234 h 825"/>
                <a:gd name="T6" fmla="*/ 84 w 134"/>
                <a:gd name="T7" fmla="*/ 244 h 825"/>
                <a:gd name="T8" fmla="*/ 105 w 134"/>
                <a:gd name="T9" fmla="*/ 260 h 825"/>
                <a:gd name="T10" fmla="*/ 122 w 134"/>
                <a:gd name="T11" fmla="*/ 281 h 825"/>
                <a:gd name="T12" fmla="*/ 132 w 134"/>
                <a:gd name="T13" fmla="*/ 304 h 825"/>
                <a:gd name="T14" fmla="*/ 134 w 134"/>
                <a:gd name="T15" fmla="*/ 329 h 825"/>
                <a:gd name="T16" fmla="*/ 134 w 134"/>
                <a:gd name="T17" fmla="*/ 825 h 825"/>
                <a:gd name="T18" fmla="*/ 99 w 134"/>
                <a:gd name="T19" fmla="*/ 825 h 825"/>
                <a:gd name="T20" fmla="*/ 74 w 134"/>
                <a:gd name="T21" fmla="*/ 823 h 825"/>
                <a:gd name="T22" fmla="*/ 51 w 134"/>
                <a:gd name="T23" fmla="*/ 813 h 825"/>
                <a:gd name="T24" fmla="*/ 29 w 134"/>
                <a:gd name="T25" fmla="*/ 796 h 825"/>
                <a:gd name="T26" fmla="*/ 14 w 134"/>
                <a:gd name="T27" fmla="*/ 776 h 825"/>
                <a:gd name="T28" fmla="*/ 4 w 134"/>
                <a:gd name="T29" fmla="*/ 753 h 825"/>
                <a:gd name="T30" fmla="*/ 0 w 134"/>
                <a:gd name="T31" fmla="*/ 728 h 825"/>
                <a:gd name="T32" fmla="*/ 0 w 134"/>
                <a:gd name="T33" fmla="*/ 231 h 825"/>
                <a:gd name="T34" fmla="*/ 0 w 134"/>
                <a:gd name="T35" fmla="*/ 0 h 825"/>
                <a:gd name="T36" fmla="*/ 134 w 134"/>
                <a:gd name="T37" fmla="*/ 0 h 825"/>
                <a:gd name="T38" fmla="*/ 134 w 134"/>
                <a:gd name="T39" fmla="*/ 136 h 825"/>
                <a:gd name="T40" fmla="*/ 0 w 134"/>
                <a:gd name="T41" fmla="*/ 136 h 825"/>
                <a:gd name="T42" fmla="*/ 0 w 134"/>
                <a:gd name="T43" fmla="*/ 0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825">
                  <a:moveTo>
                    <a:pt x="0" y="231"/>
                  </a:moveTo>
                  <a:lnTo>
                    <a:pt x="37" y="231"/>
                  </a:lnTo>
                  <a:lnTo>
                    <a:pt x="62" y="234"/>
                  </a:lnTo>
                  <a:lnTo>
                    <a:pt x="84" y="244"/>
                  </a:lnTo>
                  <a:lnTo>
                    <a:pt x="105" y="260"/>
                  </a:lnTo>
                  <a:lnTo>
                    <a:pt x="122" y="281"/>
                  </a:lnTo>
                  <a:lnTo>
                    <a:pt x="132" y="304"/>
                  </a:lnTo>
                  <a:lnTo>
                    <a:pt x="134" y="329"/>
                  </a:lnTo>
                  <a:lnTo>
                    <a:pt x="134" y="825"/>
                  </a:lnTo>
                  <a:lnTo>
                    <a:pt x="99" y="825"/>
                  </a:lnTo>
                  <a:lnTo>
                    <a:pt x="74" y="823"/>
                  </a:lnTo>
                  <a:lnTo>
                    <a:pt x="51" y="813"/>
                  </a:lnTo>
                  <a:lnTo>
                    <a:pt x="29" y="796"/>
                  </a:lnTo>
                  <a:lnTo>
                    <a:pt x="14" y="776"/>
                  </a:lnTo>
                  <a:lnTo>
                    <a:pt x="4" y="753"/>
                  </a:lnTo>
                  <a:lnTo>
                    <a:pt x="0" y="728"/>
                  </a:lnTo>
                  <a:lnTo>
                    <a:pt x="0" y="231"/>
                  </a:lnTo>
                  <a:close/>
                  <a:moveTo>
                    <a:pt x="0" y="0"/>
                  </a:moveTo>
                  <a:lnTo>
                    <a:pt x="134" y="0"/>
                  </a:lnTo>
                  <a:lnTo>
                    <a:pt x="134" y="136"/>
                  </a:lnTo>
                  <a:lnTo>
                    <a:pt x="0" y="136"/>
                  </a:lnTo>
                  <a:lnTo>
                    <a:pt x="0"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8" name="Freeform 11"/>
            <p:cNvSpPr>
              <a:spLocks/>
            </p:cNvSpPr>
            <p:nvPr/>
          </p:nvSpPr>
          <p:spPr bwMode="auto">
            <a:xfrm>
              <a:off x="7451354" y="1067222"/>
              <a:ext cx="1065213" cy="942975"/>
            </a:xfrm>
            <a:custGeom>
              <a:avLst/>
              <a:gdLst>
                <a:gd name="T0" fmla="*/ 99 w 671"/>
                <a:gd name="T1" fmla="*/ 0 h 594"/>
                <a:gd name="T2" fmla="*/ 573 w 671"/>
                <a:gd name="T3" fmla="*/ 0 h 594"/>
                <a:gd name="T4" fmla="*/ 598 w 671"/>
                <a:gd name="T5" fmla="*/ 3 h 594"/>
                <a:gd name="T6" fmla="*/ 621 w 671"/>
                <a:gd name="T7" fmla="*/ 13 h 594"/>
                <a:gd name="T8" fmla="*/ 640 w 671"/>
                <a:gd name="T9" fmla="*/ 29 h 594"/>
                <a:gd name="T10" fmla="*/ 658 w 671"/>
                <a:gd name="T11" fmla="*/ 50 h 594"/>
                <a:gd name="T12" fmla="*/ 668 w 671"/>
                <a:gd name="T13" fmla="*/ 73 h 594"/>
                <a:gd name="T14" fmla="*/ 671 w 671"/>
                <a:gd name="T15" fmla="*/ 98 h 594"/>
                <a:gd name="T16" fmla="*/ 671 w 671"/>
                <a:gd name="T17" fmla="*/ 594 h 594"/>
                <a:gd name="T18" fmla="*/ 635 w 671"/>
                <a:gd name="T19" fmla="*/ 594 h 594"/>
                <a:gd name="T20" fmla="*/ 610 w 671"/>
                <a:gd name="T21" fmla="*/ 592 h 594"/>
                <a:gd name="T22" fmla="*/ 586 w 671"/>
                <a:gd name="T23" fmla="*/ 582 h 594"/>
                <a:gd name="T24" fmla="*/ 565 w 671"/>
                <a:gd name="T25" fmla="*/ 565 h 594"/>
                <a:gd name="T26" fmla="*/ 550 w 671"/>
                <a:gd name="T27" fmla="*/ 545 h 594"/>
                <a:gd name="T28" fmla="*/ 540 w 671"/>
                <a:gd name="T29" fmla="*/ 522 h 594"/>
                <a:gd name="T30" fmla="*/ 536 w 671"/>
                <a:gd name="T31" fmla="*/ 497 h 594"/>
                <a:gd name="T32" fmla="*/ 536 w 671"/>
                <a:gd name="T33" fmla="*/ 135 h 594"/>
                <a:gd name="T34" fmla="*/ 134 w 671"/>
                <a:gd name="T35" fmla="*/ 135 h 594"/>
                <a:gd name="T36" fmla="*/ 134 w 671"/>
                <a:gd name="T37" fmla="*/ 497 h 594"/>
                <a:gd name="T38" fmla="*/ 130 w 671"/>
                <a:gd name="T39" fmla="*/ 522 h 594"/>
                <a:gd name="T40" fmla="*/ 120 w 671"/>
                <a:gd name="T41" fmla="*/ 543 h 594"/>
                <a:gd name="T42" fmla="*/ 105 w 671"/>
                <a:gd name="T43" fmla="*/ 565 h 594"/>
                <a:gd name="T44" fmla="*/ 83 w 671"/>
                <a:gd name="T45" fmla="*/ 582 h 594"/>
                <a:gd name="T46" fmla="*/ 60 w 671"/>
                <a:gd name="T47" fmla="*/ 592 h 594"/>
                <a:gd name="T48" fmla="*/ 35 w 671"/>
                <a:gd name="T49" fmla="*/ 594 h 594"/>
                <a:gd name="T50" fmla="*/ 0 w 671"/>
                <a:gd name="T51" fmla="*/ 594 h 594"/>
                <a:gd name="T52" fmla="*/ 0 w 671"/>
                <a:gd name="T53" fmla="*/ 98 h 594"/>
                <a:gd name="T54" fmla="*/ 2 w 671"/>
                <a:gd name="T55" fmla="*/ 73 h 594"/>
                <a:gd name="T56" fmla="*/ 12 w 671"/>
                <a:gd name="T57" fmla="*/ 50 h 594"/>
                <a:gd name="T58" fmla="*/ 29 w 671"/>
                <a:gd name="T59" fmla="*/ 29 h 594"/>
                <a:gd name="T60" fmla="*/ 50 w 671"/>
                <a:gd name="T61" fmla="*/ 13 h 594"/>
                <a:gd name="T62" fmla="*/ 74 w 671"/>
                <a:gd name="T63" fmla="*/ 3 h 594"/>
                <a:gd name="T64" fmla="*/ 99 w 671"/>
                <a:gd name="T65" fmla="*/ 0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1" h="594">
                  <a:moveTo>
                    <a:pt x="99" y="0"/>
                  </a:moveTo>
                  <a:lnTo>
                    <a:pt x="573" y="0"/>
                  </a:lnTo>
                  <a:lnTo>
                    <a:pt x="598" y="3"/>
                  </a:lnTo>
                  <a:lnTo>
                    <a:pt x="621" y="13"/>
                  </a:lnTo>
                  <a:lnTo>
                    <a:pt x="640" y="29"/>
                  </a:lnTo>
                  <a:lnTo>
                    <a:pt x="658" y="50"/>
                  </a:lnTo>
                  <a:lnTo>
                    <a:pt x="668" y="73"/>
                  </a:lnTo>
                  <a:lnTo>
                    <a:pt x="671" y="98"/>
                  </a:lnTo>
                  <a:lnTo>
                    <a:pt x="671" y="594"/>
                  </a:lnTo>
                  <a:lnTo>
                    <a:pt x="635" y="594"/>
                  </a:lnTo>
                  <a:lnTo>
                    <a:pt x="610" y="592"/>
                  </a:lnTo>
                  <a:lnTo>
                    <a:pt x="586" y="582"/>
                  </a:lnTo>
                  <a:lnTo>
                    <a:pt x="565" y="565"/>
                  </a:lnTo>
                  <a:lnTo>
                    <a:pt x="550" y="545"/>
                  </a:lnTo>
                  <a:lnTo>
                    <a:pt x="540" y="522"/>
                  </a:lnTo>
                  <a:lnTo>
                    <a:pt x="536" y="497"/>
                  </a:lnTo>
                  <a:lnTo>
                    <a:pt x="536" y="135"/>
                  </a:lnTo>
                  <a:lnTo>
                    <a:pt x="134" y="135"/>
                  </a:lnTo>
                  <a:lnTo>
                    <a:pt x="134" y="497"/>
                  </a:lnTo>
                  <a:lnTo>
                    <a:pt x="130" y="522"/>
                  </a:lnTo>
                  <a:lnTo>
                    <a:pt x="120" y="543"/>
                  </a:lnTo>
                  <a:lnTo>
                    <a:pt x="105" y="565"/>
                  </a:lnTo>
                  <a:lnTo>
                    <a:pt x="83" y="582"/>
                  </a:lnTo>
                  <a:lnTo>
                    <a:pt x="60" y="592"/>
                  </a:lnTo>
                  <a:lnTo>
                    <a:pt x="35" y="594"/>
                  </a:lnTo>
                  <a:lnTo>
                    <a:pt x="0" y="594"/>
                  </a:lnTo>
                  <a:lnTo>
                    <a:pt x="0" y="98"/>
                  </a:lnTo>
                  <a:lnTo>
                    <a:pt x="2" y="73"/>
                  </a:lnTo>
                  <a:lnTo>
                    <a:pt x="12" y="50"/>
                  </a:lnTo>
                  <a:lnTo>
                    <a:pt x="29" y="29"/>
                  </a:lnTo>
                  <a:lnTo>
                    <a:pt x="50" y="13"/>
                  </a:lnTo>
                  <a:lnTo>
                    <a:pt x="74" y="3"/>
                  </a:lnTo>
                  <a:lnTo>
                    <a:pt x="99"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19" name="Freeform 12"/>
            <p:cNvSpPr>
              <a:spLocks/>
            </p:cNvSpPr>
            <p:nvPr/>
          </p:nvSpPr>
          <p:spPr bwMode="auto">
            <a:xfrm>
              <a:off x="8795966" y="854497"/>
              <a:ext cx="531813" cy="1155700"/>
            </a:xfrm>
            <a:custGeom>
              <a:avLst/>
              <a:gdLst>
                <a:gd name="T0" fmla="*/ 0 w 335"/>
                <a:gd name="T1" fmla="*/ 0 h 728"/>
                <a:gd name="T2" fmla="*/ 35 w 335"/>
                <a:gd name="T3" fmla="*/ 0 h 728"/>
                <a:gd name="T4" fmla="*/ 60 w 335"/>
                <a:gd name="T5" fmla="*/ 4 h 728"/>
                <a:gd name="T6" fmla="*/ 84 w 335"/>
                <a:gd name="T7" fmla="*/ 14 h 728"/>
                <a:gd name="T8" fmla="*/ 105 w 335"/>
                <a:gd name="T9" fmla="*/ 29 h 728"/>
                <a:gd name="T10" fmla="*/ 120 w 335"/>
                <a:gd name="T11" fmla="*/ 50 h 728"/>
                <a:gd name="T12" fmla="*/ 130 w 335"/>
                <a:gd name="T13" fmla="*/ 74 h 728"/>
                <a:gd name="T14" fmla="*/ 134 w 335"/>
                <a:gd name="T15" fmla="*/ 97 h 728"/>
                <a:gd name="T16" fmla="*/ 134 w 335"/>
                <a:gd name="T17" fmla="*/ 134 h 728"/>
                <a:gd name="T18" fmla="*/ 335 w 335"/>
                <a:gd name="T19" fmla="*/ 134 h 728"/>
                <a:gd name="T20" fmla="*/ 335 w 335"/>
                <a:gd name="T21" fmla="*/ 170 h 728"/>
                <a:gd name="T22" fmla="*/ 331 w 335"/>
                <a:gd name="T23" fmla="*/ 195 h 728"/>
                <a:gd name="T24" fmla="*/ 322 w 335"/>
                <a:gd name="T25" fmla="*/ 219 h 728"/>
                <a:gd name="T26" fmla="*/ 306 w 335"/>
                <a:gd name="T27" fmla="*/ 238 h 728"/>
                <a:gd name="T28" fmla="*/ 285 w 335"/>
                <a:gd name="T29" fmla="*/ 255 h 728"/>
                <a:gd name="T30" fmla="*/ 262 w 335"/>
                <a:gd name="T31" fmla="*/ 265 h 728"/>
                <a:gd name="T32" fmla="*/ 236 w 335"/>
                <a:gd name="T33" fmla="*/ 269 h 728"/>
                <a:gd name="T34" fmla="*/ 134 w 335"/>
                <a:gd name="T35" fmla="*/ 269 h 728"/>
                <a:gd name="T36" fmla="*/ 134 w 335"/>
                <a:gd name="T37" fmla="*/ 594 h 728"/>
                <a:gd name="T38" fmla="*/ 335 w 335"/>
                <a:gd name="T39" fmla="*/ 594 h 728"/>
                <a:gd name="T40" fmla="*/ 335 w 335"/>
                <a:gd name="T41" fmla="*/ 631 h 728"/>
                <a:gd name="T42" fmla="*/ 331 w 335"/>
                <a:gd name="T43" fmla="*/ 656 h 728"/>
                <a:gd name="T44" fmla="*/ 322 w 335"/>
                <a:gd name="T45" fmla="*/ 677 h 728"/>
                <a:gd name="T46" fmla="*/ 306 w 335"/>
                <a:gd name="T47" fmla="*/ 699 h 728"/>
                <a:gd name="T48" fmla="*/ 285 w 335"/>
                <a:gd name="T49" fmla="*/ 716 h 728"/>
                <a:gd name="T50" fmla="*/ 262 w 335"/>
                <a:gd name="T51" fmla="*/ 726 h 728"/>
                <a:gd name="T52" fmla="*/ 236 w 335"/>
                <a:gd name="T53" fmla="*/ 728 h 728"/>
                <a:gd name="T54" fmla="*/ 99 w 335"/>
                <a:gd name="T55" fmla="*/ 728 h 728"/>
                <a:gd name="T56" fmla="*/ 72 w 335"/>
                <a:gd name="T57" fmla="*/ 726 h 728"/>
                <a:gd name="T58" fmla="*/ 51 w 335"/>
                <a:gd name="T59" fmla="*/ 716 h 728"/>
                <a:gd name="T60" fmla="*/ 29 w 335"/>
                <a:gd name="T61" fmla="*/ 699 h 728"/>
                <a:gd name="T62" fmla="*/ 12 w 335"/>
                <a:gd name="T63" fmla="*/ 679 h 728"/>
                <a:gd name="T64" fmla="*/ 2 w 335"/>
                <a:gd name="T65" fmla="*/ 656 h 728"/>
                <a:gd name="T66" fmla="*/ 0 w 335"/>
                <a:gd name="T67" fmla="*/ 631 h 728"/>
                <a:gd name="T68" fmla="*/ 0 w 335"/>
                <a:gd name="T69" fmla="*/ 0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5" h="728">
                  <a:moveTo>
                    <a:pt x="0" y="0"/>
                  </a:moveTo>
                  <a:lnTo>
                    <a:pt x="35" y="0"/>
                  </a:lnTo>
                  <a:lnTo>
                    <a:pt x="60" y="4"/>
                  </a:lnTo>
                  <a:lnTo>
                    <a:pt x="84" y="14"/>
                  </a:lnTo>
                  <a:lnTo>
                    <a:pt x="105" y="29"/>
                  </a:lnTo>
                  <a:lnTo>
                    <a:pt x="120" y="50"/>
                  </a:lnTo>
                  <a:lnTo>
                    <a:pt x="130" y="74"/>
                  </a:lnTo>
                  <a:lnTo>
                    <a:pt x="134" y="97"/>
                  </a:lnTo>
                  <a:lnTo>
                    <a:pt x="134" y="134"/>
                  </a:lnTo>
                  <a:lnTo>
                    <a:pt x="335" y="134"/>
                  </a:lnTo>
                  <a:lnTo>
                    <a:pt x="335" y="170"/>
                  </a:lnTo>
                  <a:lnTo>
                    <a:pt x="331" y="195"/>
                  </a:lnTo>
                  <a:lnTo>
                    <a:pt x="322" y="219"/>
                  </a:lnTo>
                  <a:lnTo>
                    <a:pt x="306" y="238"/>
                  </a:lnTo>
                  <a:lnTo>
                    <a:pt x="285" y="255"/>
                  </a:lnTo>
                  <a:lnTo>
                    <a:pt x="262" y="265"/>
                  </a:lnTo>
                  <a:lnTo>
                    <a:pt x="236" y="269"/>
                  </a:lnTo>
                  <a:lnTo>
                    <a:pt x="134" y="269"/>
                  </a:lnTo>
                  <a:lnTo>
                    <a:pt x="134" y="594"/>
                  </a:lnTo>
                  <a:lnTo>
                    <a:pt x="335" y="594"/>
                  </a:lnTo>
                  <a:lnTo>
                    <a:pt x="335" y="631"/>
                  </a:lnTo>
                  <a:lnTo>
                    <a:pt x="331" y="656"/>
                  </a:lnTo>
                  <a:lnTo>
                    <a:pt x="322" y="677"/>
                  </a:lnTo>
                  <a:lnTo>
                    <a:pt x="306" y="699"/>
                  </a:lnTo>
                  <a:lnTo>
                    <a:pt x="285" y="716"/>
                  </a:lnTo>
                  <a:lnTo>
                    <a:pt x="262" y="726"/>
                  </a:lnTo>
                  <a:lnTo>
                    <a:pt x="236" y="728"/>
                  </a:lnTo>
                  <a:lnTo>
                    <a:pt x="99" y="728"/>
                  </a:lnTo>
                  <a:lnTo>
                    <a:pt x="72" y="726"/>
                  </a:lnTo>
                  <a:lnTo>
                    <a:pt x="51" y="716"/>
                  </a:lnTo>
                  <a:lnTo>
                    <a:pt x="29" y="699"/>
                  </a:lnTo>
                  <a:lnTo>
                    <a:pt x="12" y="679"/>
                  </a:lnTo>
                  <a:lnTo>
                    <a:pt x="2" y="656"/>
                  </a:lnTo>
                  <a:lnTo>
                    <a:pt x="0" y="631"/>
                  </a:lnTo>
                  <a:lnTo>
                    <a:pt x="0"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20" name="Freeform 13"/>
            <p:cNvSpPr>
              <a:spLocks/>
            </p:cNvSpPr>
            <p:nvPr/>
          </p:nvSpPr>
          <p:spPr bwMode="auto">
            <a:xfrm>
              <a:off x="9557966" y="1067222"/>
              <a:ext cx="1066800" cy="942975"/>
            </a:xfrm>
            <a:custGeom>
              <a:avLst/>
              <a:gdLst>
                <a:gd name="T0" fmla="*/ 99 w 672"/>
                <a:gd name="T1" fmla="*/ 0 h 594"/>
                <a:gd name="T2" fmla="*/ 573 w 672"/>
                <a:gd name="T3" fmla="*/ 0 h 594"/>
                <a:gd name="T4" fmla="*/ 598 w 672"/>
                <a:gd name="T5" fmla="*/ 3 h 594"/>
                <a:gd name="T6" fmla="*/ 621 w 672"/>
                <a:gd name="T7" fmla="*/ 13 h 594"/>
                <a:gd name="T8" fmla="*/ 641 w 672"/>
                <a:gd name="T9" fmla="*/ 29 h 594"/>
                <a:gd name="T10" fmla="*/ 658 w 672"/>
                <a:gd name="T11" fmla="*/ 50 h 594"/>
                <a:gd name="T12" fmla="*/ 668 w 672"/>
                <a:gd name="T13" fmla="*/ 73 h 594"/>
                <a:gd name="T14" fmla="*/ 672 w 672"/>
                <a:gd name="T15" fmla="*/ 98 h 594"/>
                <a:gd name="T16" fmla="*/ 672 w 672"/>
                <a:gd name="T17" fmla="*/ 135 h 594"/>
                <a:gd name="T18" fmla="*/ 134 w 672"/>
                <a:gd name="T19" fmla="*/ 135 h 594"/>
                <a:gd name="T20" fmla="*/ 134 w 672"/>
                <a:gd name="T21" fmla="*/ 230 h 594"/>
                <a:gd name="T22" fmla="*/ 573 w 672"/>
                <a:gd name="T23" fmla="*/ 230 h 594"/>
                <a:gd name="T24" fmla="*/ 598 w 672"/>
                <a:gd name="T25" fmla="*/ 234 h 594"/>
                <a:gd name="T26" fmla="*/ 621 w 672"/>
                <a:gd name="T27" fmla="*/ 243 h 594"/>
                <a:gd name="T28" fmla="*/ 641 w 672"/>
                <a:gd name="T29" fmla="*/ 259 h 594"/>
                <a:gd name="T30" fmla="*/ 658 w 672"/>
                <a:gd name="T31" fmla="*/ 280 h 594"/>
                <a:gd name="T32" fmla="*/ 668 w 672"/>
                <a:gd name="T33" fmla="*/ 303 h 594"/>
                <a:gd name="T34" fmla="*/ 672 w 672"/>
                <a:gd name="T35" fmla="*/ 329 h 594"/>
                <a:gd name="T36" fmla="*/ 672 w 672"/>
                <a:gd name="T37" fmla="*/ 497 h 594"/>
                <a:gd name="T38" fmla="*/ 668 w 672"/>
                <a:gd name="T39" fmla="*/ 522 h 594"/>
                <a:gd name="T40" fmla="*/ 658 w 672"/>
                <a:gd name="T41" fmla="*/ 543 h 594"/>
                <a:gd name="T42" fmla="*/ 641 w 672"/>
                <a:gd name="T43" fmla="*/ 565 h 594"/>
                <a:gd name="T44" fmla="*/ 621 w 672"/>
                <a:gd name="T45" fmla="*/ 582 h 594"/>
                <a:gd name="T46" fmla="*/ 598 w 672"/>
                <a:gd name="T47" fmla="*/ 592 h 594"/>
                <a:gd name="T48" fmla="*/ 573 w 672"/>
                <a:gd name="T49" fmla="*/ 594 h 594"/>
                <a:gd name="T50" fmla="*/ 99 w 672"/>
                <a:gd name="T51" fmla="*/ 594 h 594"/>
                <a:gd name="T52" fmla="*/ 74 w 672"/>
                <a:gd name="T53" fmla="*/ 592 h 594"/>
                <a:gd name="T54" fmla="*/ 51 w 672"/>
                <a:gd name="T55" fmla="*/ 582 h 594"/>
                <a:gd name="T56" fmla="*/ 29 w 672"/>
                <a:gd name="T57" fmla="*/ 565 h 594"/>
                <a:gd name="T58" fmla="*/ 12 w 672"/>
                <a:gd name="T59" fmla="*/ 545 h 594"/>
                <a:gd name="T60" fmla="*/ 2 w 672"/>
                <a:gd name="T61" fmla="*/ 522 h 594"/>
                <a:gd name="T62" fmla="*/ 0 w 672"/>
                <a:gd name="T63" fmla="*/ 497 h 594"/>
                <a:gd name="T64" fmla="*/ 0 w 672"/>
                <a:gd name="T65" fmla="*/ 460 h 594"/>
                <a:gd name="T66" fmla="*/ 536 w 672"/>
                <a:gd name="T67" fmla="*/ 460 h 594"/>
                <a:gd name="T68" fmla="*/ 536 w 672"/>
                <a:gd name="T69" fmla="*/ 363 h 594"/>
                <a:gd name="T70" fmla="*/ 99 w 672"/>
                <a:gd name="T71" fmla="*/ 363 h 594"/>
                <a:gd name="T72" fmla="*/ 74 w 672"/>
                <a:gd name="T73" fmla="*/ 361 h 594"/>
                <a:gd name="T74" fmla="*/ 51 w 672"/>
                <a:gd name="T75" fmla="*/ 352 h 594"/>
                <a:gd name="T76" fmla="*/ 29 w 672"/>
                <a:gd name="T77" fmla="*/ 334 h 594"/>
                <a:gd name="T78" fmla="*/ 12 w 672"/>
                <a:gd name="T79" fmla="*/ 315 h 594"/>
                <a:gd name="T80" fmla="*/ 2 w 672"/>
                <a:gd name="T81" fmla="*/ 292 h 594"/>
                <a:gd name="T82" fmla="*/ 0 w 672"/>
                <a:gd name="T83" fmla="*/ 267 h 594"/>
                <a:gd name="T84" fmla="*/ 0 w 672"/>
                <a:gd name="T85" fmla="*/ 98 h 594"/>
                <a:gd name="T86" fmla="*/ 2 w 672"/>
                <a:gd name="T87" fmla="*/ 73 h 594"/>
                <a:gd name="T88" fmla="*/ 12 w 672"/>
                <a:gd name="T89" fmla="*/ 50 h 594"/>
                <a:gd name="T90" fmla="*/ 29 w 672"/>
                <a:gd name="T91" fmla="*/ 29 h 594"/>
                <a:gd name="T92" fmla="*/ 51 w 672"/>
                <a:gd name="T93" fmla="*/ 13 h 594"/>
                <a:gd name="T94" fmla="*/ 74 w 672"/>
                <a:gd name="T95" fmla="*/ 3 h 594"/>
                <a:gd name="T96" fmla="*/ 99 w 672"/>
                <a:gd name="T97" fmla="*/ 0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2" h="594">
                  <a:moveTo>
                    <a:pt x="99" y="0"/>
                  </a:moveTo>
                  <a:lnTo>
                    <a:pt x="573" y="0"/>
                  </a:lnTo>
                  <a:lnTo>
                    <a:pt x="598" y="3"/>
                  </a:lnTo>
                  <a:lnTo>
                    <a:pt x="621" y="13"/>
                  </a:lnTo>
                  <a:lnTo>
                    <a:pt x="641" y="29"/>
                  </a:lnTo>
                  <a:lnTo>
                    <a:pt x="658" y="50"/>
                  </a:lnTo>
                  <a:lnTo>
                    <a:pt x="668" y="73"/>
                  </a:lnTo>
                  <a:lnTo>
                    <a:pt x="672" y="98"/>
                  </a:lnTo>
                  <a:lnTo>
                    <a:pt x="672" y="135"/>
                  </a:lnTo>
                  <a:lnTo>
                    <a:pt x="134" y="135"/>
                  </a:lnTo>
                  <a:lnTo>
                    <a:pt x="134" y="230"/>
                  </a:lnTo>
                  <a:lnTo>
                    <a:pt x="573" y="230"/>
                  </a:lnTo>
                  <a:lnTo>
                    <a:pt x="598" y="234"/>
                  </a:lnTo>
                  <a:lnTo>
                    <a:pt x="621" y="243"/>
                  </a:lnTo>
                  <a:lnTo>
                    <a:pt x="641" y="259"/>
                  </a:lnTo>
                  <a:lnTo>
                    <a:pt x="658" y="280"/>
                  </a:lnTo>
                  <a:lnTo>
                    <a:pt x="668" y="303"/>
                  </a:lnTo>
                  <a:lnTo>
                    <a:pt x="672" y="329"/>
                  </a:lnTo>
                  <a:lnTo>
                    <a:pt x="672" y="497"/>
                  </a:lnTo>
                  <a:lnTo>
                    <a:pt x="668" y="522"/>
                  </a:lnTo>
                  <a:lnTo>
                    <a:pt x="658" y="543"/>
                  </a:lnTo>
                  <a:lnTo>
                    <a:pt x="641" y="565"/>
                  </a:lnTo>
                  <a:lnTo>
                    <a:pt x="621" y="582"/>
                  </a:lnTo>
                  <a:lnTo>
                    <a:pt x="598" y="592"/>
                  </a:lnTo>
                  <a:lnTo>
                    <a:pt x="573" y="594"/>
                  </a:lnTo>
                  <a:lnTo>
                    <a:pt x="99" y="594"/>
                  </a:lnTo>
                  <a:lnTo>
                    <a:pt x="74" y="592"/>
                  </a:lnTo>
                  <a:lnTo>
                    <a:pt x="51" y="582"/>
                  </a:lnTo>
                  <a:lnTo>
                    <a:pt x="29" y="565"/>
                  </a:lnTo>
                  <a:lnTo>
                    <a:pt x="12" y="545"/>
                  </a:lnTo>
                  <a:lnTo>
                    <a:pt x="2" y="522"/>
                  </a:lnTo>
                  <a:lnTo>
                    <a:pt x="0" y="497"/>
                  </a:lnTo>
                  <a:lnTo>
                    <a:pt x="0" y="460"/>
                  </a:lnTo>
                  <a:lnTo>
                    <a:pt x="536" y="460"/>
                  </a:lnTo>
                  <a:lnTo>
                    <a:pt x="536" y="363"/>
                  </a:lnTo>
                  <a:lnTo>
                    <a:pt x="99" y="363"/>
                  </a:lnTo>
                  <a:lnTo>
                    <a:pt x="74" y="361"/>
                  </a:lnTo>
                  <a:lnTo>
                    <a:pt x="51" y="352"/>
                  </a:lnTo>
                  <a:lnTo>
                    <a:pt x="29" y="334"/>
                  </a:lnTo>
                  <a:lnTo>
                    <a:pt x="12" y="315"/>
                  </a:lnTo>
                  <a:lnTo>
                    <a:pt x="2" y="292"/>
                  </a:lnTo>
                  <a:lnTo>
                    <a:pt x="0" y="267"/>
                  </a:lnTo>
                  <a:lnTo>
                    <a:pt x="0" y="98"/>
                  </a:lnTo>
                  <a:lnTo>
                    <a:pt x="2" y="73"/>
                  </a:lnTo>
                  <a:lnTo>
                    <a:pt x="12" y="50"/>
                  </a:lnTo>
                  <a:lnTo>
                    <a:pt x="29" y="29"/>
                  </a:lnTo>
                  <a:lnTo>
                    <a:pt x="51" y="13"/>
                  </a:lnTo>
                  <a:lnTo>
                    <a:pt x="74" y="3"/>
                  </a:lnTo>
                  <a:lnTo>
                    <a:pt x="99" y="0"/>
                  </a:lnTo>
                  <a:close/>
                </a:path>
              </a:pathLst>
            </a:custGeom>
            <a:solidFill>
              <a:srgbClr val="A6A9AB">
                <a:alpha val="74902"/>
              </a:srgbClr>
            </a:solid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21" name="Freeform 14"/>
            <p:cNvSpPr>
              <a:spLocks noEditPoints="1"/>
            </p:cNvSpPr>
            <p:nvPr/>
          </p:nvSpPr>
          <p:spPr bwMode="auto">
            <a:xfrm>
              <a:off x="10618416" y="476672"/>
              <a:ext cx="355600" cy="355600"/>
            </a:xfrm>
            <a:custGeom>
              <a:avLst/>
              <a:gdLst>
                <a:gd name="T0" fmla="*/ 112 w 224"/>
                <a:gd name="T1" fmla="*/ 15 h 224"/>
                <a:gd name="T2" fmla="*/ 81 w 224"/>
                <a:gd name="T3" fmla="*/ 21 h 224"/>
                <a:gd name="T4" fmla="*/ 56 w 224"/>
                <a:gd name="T5" fmla="*/ 35 h 224"/>
                <a:gd name="T6" fmla="*/ 34 w 224"/>
                <a:gd name="T7" fmla="*/ 56 h 224"/>
                <a:gd name="T8" fmla="*/ 21 w 224"/>
                <a:gd name="T9" fmla="*/ 81 h 224"/>
                <a:gd name="T10" fmla="*/ 15 w 224"/>
                <a:gd name="T11" fmla="*/ 112 h 224"/>
                <a:gd name="T12" fmla="*/ 21 w 224"/>
                <a:gd name="T13" fmla="*/ 141 h 224"/>
                <a:gd name="T14" fmla="*/ 34 w 224"/>
                <a:gd name="T15" fmla="*/ 168 h 224"/>
                <a:gd name="T16" fmla="*/ 56 w 224"/>
                <a:gd name="T17" fmla="*/ 190 h 224"/>
                <a:gd name="T18" fmla="*/ 81 w 224"/>
                <a:gd name="T19" fmla="*/ 203 h 224"/>
                <a:gd name="T20" fmla="*/ 112 w 224"/>
                <a:gd name="T21" fmla="*/ 207 h 224"/>
                <a:gd name="T22" fmla="*/ 141 w 224"/>
                <a:gd name="T23" fmla="*/ 203 h 224"/>
                <a:gd name="T24" fmla="*/ 168 w 224"/>
                <a:gd name="T25" fmla="*/ 190 h 224"/>
                <a:gd name="T26" fmla="*/ 187 w 224"/>
                <a:gd name="T27" fmla="*/ 168 h 224"/>
                <a:gd name="T28" fmla="*/ 203 w 224"/>
                <a:gd name="T29" fmla="*/ 141 h 224"/>
                <a:gd name="T30" fmla="*/ 207 w 224"/>
                <a:gd name="T31" fmla="*/ 112 h 224"/>
                <a:gd name="T32" fmla="*/ 203 w 224"/>
                <a:gd name="T33" fmla="*/ 81 h 224"/>
                <a:gd name="T34" fmla="*/ 187 w 224"/>
                <a:gd name="T35" fmla="*/ 56 h 224"/>
                <a:gd name="T36" fmla="*/ 168 w 224"/>
                <a:gd name="T37" fmla="*/ 35 h 224"/>
                <a:gd name="T38" fmla="*/ 141 w 224"/>
                <a:gd name="T39" fmla="*/ 21 h 224"/>
                <a:gd name="T40" fmla="*/ 112 w 224"/>
                <a:gd name="T41" fmla="*/ 15 h 224"/>
                <a:gd name="T42" fmla="*/ 112 w 224"/>
                <a:gd name="T43" fmla="*/ 0 h 224"/>
                <a:gd name="T44" fmla="*/ 147 w 224"/>
                <a:gd name="T45" fmla="*/ 6 h 224"/>
                <a:gd name="T46" fmla="*/ 178 w 224"/>
                <a:gd name="T47" fmla="*/ 21 h 224"/>
                <a:gd name="T48" fmla="*/ 201 w 224"/>
                <a:gd name="T49" fmla="*/ 44 h 224"/>
                <a:gd name="T50" fmla="*/ 218 w 224"/>
                <a:gd name="T51" fmla="*/ 75 h 224"/>
                <a:gd name="T52" fmla="*/ 224 w 224"/>
                <a:gd name="T53" fmla="*/ 112 h 224"/>
                <a:gd name="T54" fmla="*/ 218 w 224"/>
                <a:gd name="T55" fmla="*/ 147 h 224"/>
                <a:gd name="T56" fmla="*/ 201 w 224"/>
                <a:gd name="T57" fmla="*/ 178 h 224"/>
                <a:gd name="T58" fmla="*/ 178 w 224"/>
                <a:gd name="T59" fmla="*/ 201 h 224"/>
                <a:gd name="T60" fmla="*/ 147 w 224"/>
                <a:gd name="T61" fmla="*/ 219 h 224"/>
                <a:gd name="T62" fmla="*/ 112 w 224"/>
                <a:gd name="T63" fmla="*/ 224 h 224"/>
                <a:gd name="T64" fmla="*/ 75 w 224"/>
                <a:gd name="T65" fmla="*/ 219 h 224"/>
                <a:gd name="T66" fmla="*/ 44 w 224"/>
                <a:gd name="T67" fmla="*/ 201 h 224"/>
                <a:gd name="T68" fmla="*/ 21 w 224"/>
                <a:gd name="T69" fmla="*/ 178 h 224"/>
                <a:gd name="T70" fmla="*/ 5 w 224"/>
                <a:gd name="T71" fmla="*/ 147 h 224"/>
                <a:gd name="T72" fmla="*/ 0 w 224"/>
                <a:gd name="T73" fmla="*/ 112 h 224"/>
                <a:gd name="T74" fmla="*/ 5 w 224"/>
                <a:gd name="T75" fmla="*/ 75 h 224"/>
                <a:gd name="T76" fmla="*/ 21 w 224"/>
                <a:gd name="T77" fmla="*/ 44 h 224"/>
                <a:gd name="T78" fmla="*/ 44 w 224"/>
                <a:gd name="T79" fmla="*/ 21 h 224"/>
                <a:gd name="T80" fmla="*/ 75 w 224"/>
                <a:gd name="T81" fmla="*/ 6 h 224"/>
                <a:gd name="T82" fmla="*/ 112 w 224"/>
                <a:gd name="T8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4" h="224">
                  <a:moveTo>
                    <a:pt x="112" y="15"/>
                  </a:moveTo>
                  <a:lnTo>
                    <a:pt x="81" y="21"/>
                  </a:lnTo>
                  <a:lnTo>
                    <a:pt x="56" y="35"/>
                  </a:lnTo>
                  <a:lnTo>
                    <a:pt x="34" y="56"/>
                  </a:lnTo>
                  <a:lnTo>
                    <a:pt x="21" y="81"/>
                  </a:lnTo>
                  <a:lnTo>
                    <a:pt x="15" y="112"/>
                  </a:lnTo>
                  <a:lnTo>
                    <a:pt x="21" y="141"/>
                  </a:lnTo>
                  <a:lnTo>
                    <a:pt x="34" y="168"/>
                  </a:lnTo>
                  <a:lnTo>
                    <a:pt x="56" y="190"/>
                  </a:lnTo>
                  <a:lnTo>
                    <a:pt x="81" y="203"/>
                  </a:lnTo>
                  <a:lnTo>
                    <a:pt x="112" y="207"/>
                  </a:lnTo>
                  <a:lnTo>
                    <a:pt x="141" y="203"/>
                  </a:lnTo>
                  <a:lnTo>
                    <a:pt x="168" y="190"/>
                  </a:lnTo>
                  <a:lnTo>
                    <a:pt x="187" y="168"/>
                  </a:lnTo>
                  <a:lnTo>
                    <a:pt x="203" y="141"/>
                  </a:lnTo>
                  <a:lnTo>
                    <a:pt x="207" y="112"/>
                  </a:lnTo>
                  <a:lnTo>
                    <a:pt x="203" y="81"/>
                  </a:lnTo>
                  <a:lnTo>
                    <a:pt x="187" y="56"/>
                  </a:lnTo>
                  <a:lnTo>
                    <a:pt x="168" y="35"/>
                  </a:lnTo>
                  <a:lnTo>
                    <a:pt x="141" y="21"/>
                  </a:lnTo>
                  <a:lnTo>
                    <a:pt x="112" y="15"/>
                  </a:lnTo>
                  <a:close/>
                  <a:moveTo>
                    <a:pt x="112" y="0"/>
                  </a:moveTo>
                  <a:lnTo>
                    <a:pt x="147" y="6"/>
                  </a:lnTo>
                  <a:lnTo>
                    <a:pt x="178" y="21"/>
                  </a:lnTo>
                  <a:lnTo>
                    <a:pt x="201" y="44"/>
                  </a:lnTo>
                  <a:lnTo>
                    <a:pt x="218" y="75"/>
                  </a:lnTo>
                  <a:lnTo>
                    <a:pt x="224" y="112"/>
                  </a:lnTo>
                  <a:lnTo>
                    <a:pt x="218" y="147"/>
                  </a:lnTo>
                  <a:lnTo>
                    <a:pt x="201" y="178"/>
                  </a:lnTo>
                  <a:lnTo>
                    <a:pt x="178" y="201"/>
                  </a:lnTo>
                  <a:lnTo>
                    <a:pt x="147" y="219"/>
                  </a:lnTo>
                  <a:lnTo>
                    <a:pt x="112" y="224"/>
                  </a:lnTo>
                  <a:lnTo>
                    <a:pt x="75" y="219"/>
                  </a:lnTo>
                  <a:lnTo>
                    <a:pt x="44" y="201"/>
                  </a:lnTo>
                  <a:lnTo>
                    <a:pt x="21" y="178"/>
                  </a:lnTo>
                  <a:lnTo>
                    <a:pt x="5" y="147"/>
                  </a:lnTo>
                  <a:lnTo>
                    <a:pt x="0" y="112"/>
                  </a:lnTo>
                  <a:lnTo>
                    <a:pt x="5" y="75"/>
                  </a:lnTo>
                  <a:lnTo>
                    <a:pt x="21" y="44"/>
                  </a:lnTo>
                  <a:lnTo>
                    <a:pt x="44" y="21"/>
                  </a:lnTo>
                  <a:lnTo>
                    <a:pt x="75" y="6"/>
                  </a:lnTo>
                  <a:lnTo>
                    <a:pt x="112" y="0"/>
                  </a:lnTo>
                  <a:close/>
                </a:path>
              </a:pathLst>
            </a:custGeom>
            <a:grp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22" name="Freeform 15"/>
            <p:cNvSpPr>
              <a:spLocks noEditPoints="1"/>
            </p:cNvSpPr>
            <p:nvPr/>
          </p:nvSpPr>
          <p:spPr bwMode="auto">
            <a:xfrm>
              <a:off x="10731129" y="568747"/>
              <a:ext cx="144463" cy="166688"/>
            </a:xfrm>
            <a:custGeom>
              <a:avLst/>
              <a:gdLst>
                <a:gd name="T0" fmla="*/ 23 w 91"/>
                <a:gd name="T1" fmla="*/ 17 h 105"/>
                <a:gd name="T2" fmla="*/ 23 w 91"/>
                <a:gd name="T3" fmla="*/ 48 h 105"/>
                <a:gd name="T4" fmla="*/ 49 w 91"/>
                <a:gd name="T5" fmla="*/ 48 h 105"/>
                <a:gd name="T6" fmla="*/ 54 w 91"/>
                <a:gd name="T7" fmla="*/ 46 h 105"/>
                <a:gd name="T8" fmla="*/ 58 w 91"/>
                <a:gd name="T9" fmla="*/ 45 h 105"/>
                <a:gd name="T10" fmla="*/ 62 w 91"/>
                <a:gd name="T11" fmla="*/ 43 h 105"/>
                <a:gd name="T12" fmla="*/ 64 w 91"/>
                <a:gd name="T13" fmla="*/ 39 h 105"/>
                <a:gd name="T14" fmla="*/ 64 w 91"/>
                <a:gd name="T15" fmla="*/ 33 h 105"/>
                <a:gd name="T16" fmla="*/ 64 w 91"/>
                <a:gd name="T17" fmla="*/ 27 h 105"/>
                <a:gd name="T18" fmla="*/ 62 w 91"/>
                <a:gd name="T19" fmla="*/ 23 h 105"/>
                <a:gd name="T20" fmla="*/ 58 w 91"/>
                <a:gd name="T21" fmla="*/ 21 h 105"/>
                <a:gd name="T22" fmla="*/ 54 w 91"/>
                <a:gd name="T23" fmla="*/ 19 h 105"/>
                <a:gd name="T24" fmla="*/ 49 w 91"/>
                <a:gd name="T25" fmla="*/ 17 h 105"/>
                <a:gd name="T26" fmla="*/ 23 w 91"/>
                <a:gd name="T27" fmla="*/ 17 h 105"/>
                <a:gd name="T28" fmla="*/ 0 w 91"/>
                <a:gd name="T29" fmla="*/ 0 h 105"/>
                <a:gd name="T30" fmla="*/ 56 w 91"/>
                <a:gd name="T31" fmla="*/ 0 h 105"/>
                <a:gd name="T32" fmla="*/ 66 w 91"/>
                <a:gd name="T33" fmla="*/ 2 h 105"/>
                <a:gd name="T34" fmla="*/ 74 w 91"/>
                <a:gd name="T35" fmla="*/ 4 h 105"/>
                <a:gd name="T36" fmla="*/ 80 w 91"/>
                <a:gd name="T37" fmla="*/ 10 h 105"/>
                <a:gd name="T38" fmla="*/ 83 w 91"/>
                <a:gd name="T39" fmla="*/ 15 h 105"/>
                <a:gd name="T40" fmla="*/ 87 w 91"/>
                <a:gd name="T41" fmla="*/ 21 h 105"/>
                <a:gd name="T42" fmla="*/ 87 w 91"/>
                <a:gd name="T43" fmla="*/ 29 h 105"/>
                <a:gd name="T44" fmla="*/ 87 w 91"/>
                <a:gd name="T45" fmla="*/ 37 h 105"/>
                <a:gd name="T46" fmla="*/ 85 w 91"/>
                <a:gd name="T47" fmla="*/ 43 h 105"/>
                <a:gd name="T48" fmla="*/ 81 w 91"/>
                <a:gd name="T49" fmla="*/ 48 h 105"/>
                <a:gd name="T50" fmla="*/ 78 w 91"/>
                <a:gd name="T51" fmla="*/ 52 h 105"/>
                <a:gd name="T52" fmla="*/ 72 w 91"/>
                <a:gd name="T53" fmla="*/ 56 h 105"/>
                <a:gd name="T54" fmla="*/ 72 w 91"/>
                <a:gd name="T55" fmla="*/ 56 h 105"/>
                <a:gd name="T56" fmla="*/ 76 w 91"/>
                <a:gd name="T57" fmla="*/ 58 h 105"/>
                <a:gd name="T58" fmla="*/ 80 w 91"/>
                <a:gd name="T59" fmla="*/ 62 h 105"/>
                <a:gd name="T60" fmla="*/ 83 w 91"/>
                <a:gd name="T61" fmla="*/ 66 h 105"/>
                <a:gd name="T62" fmla="*/ 85 w 91"/>
                <a:gd name="T63" fmla="*/ 70 h 105"/>
                <a:gd name="T64" fmla="*/ 85 w 91"/>
                <a:gd name="T65" fmla="*/ 75 h 105"/>
                <a:gd name="T66" fmla="*/ 85 w 91"/>
                <a:gd name="T67" fmla="*/ 79 h 105"/>
                <a:gd name="T68" fmla="*/ 87 w 91"/>
                <a:gd name="T69" fmla="*/ 85 h 105"/>
                <a:gd name="T70" fmla="*/ 87 w 91"/>
                <a:gd name="T71" fmla="*/ 91 h 105"/>
                <a:gd name="T72" fmla="*/ 87 w 91"/>
                <a:gd name="T73" fmla="*/ 95 h 105"/>
                <a:gd name="T74" fmla="*/ 89 w 91"/>
                <a:gd name="T75" fmla="*/ 101 h 105"/>
                <a:gd name="T76" fmla="*/ 91 w 91"/>
                <a:gd name="T77" fmla="*/ 105 h 105"/>
                <a:gd name="T78" fmla="*/ 68 w 91"/>
                <a:gd name="T79" fmla="*/ 105 h 105"/>
                <a:gd name="T80" fmla="*/ 66 w 91"/>
                <a:gd name="T81" fmla="*/ 99 h 105"/>
                <a:gd name="T82" fmla="*/ 66 w 91"/>
                <a:gd name="T83" fmla="*/ 93 h 105"/>
                <a:gd name="T84" fmla="*/ 64 w 91"/>
                <a:gd name="T85" fmla="*/ 87 h 105"/>
                <a:gd name="T86" fmla="*/ 64 w 91"/>
                <a:gd name="T87" fmla="*/ 79 h 105"/>
                <a:gd name="T88" fmla="*/ 62 w 91"/>
                <a:gd name="T89" fmla="*/ 74 h 105"/>
                <a:gd name="T90" fmla="*/ 60 w 91"/>
                <a:gd name="T91" fmla="*/ 70 h 105"/>
                <a:gd name="T92" fmla="*/ 58 w 91"/>
                <a:gd name="T93" fmla="*/ 66 h 105"/>
                <a:gd name="T94" fmla="*/ 52 w 91"/>
                <a:gd name="T95" fmla="*/ 64 h 105"/>
                <a:gd name="T96" fmla="*/ 47 w 91"/>
                <a:gd name="T97" fmla="*/ 64 h 105"/>
                <a:gd name="T98" fmla="*/ 23 w 91"/>
                <a:gd name="T99" fmla="*/ 64 h 105"/>
                <a:gd name="T100" fmla="*/ 23 w 91"/>
                <a:gd name="T101" fmla="*/ 105 h 105"/>
                <a:gd name="T102" fmla="*/ 0 w 91"/>
                <a:gd name="T103" fmla="*/ 105 h 105"/>
                <a:gd name="T104" fmla="*/ 0 w 91"/>
                <a:gd name="T10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 h="105">
                  <a:moveTo>
                    <a:pt x="23" y="17"/>
                  </a:moveTo>
                  <a:lnTo>
                    <a:pt x="23" y="48"/>
                  </a:lnTo>
                  <a:lnTo>
                    <a:pt x="49" y="48"/>
                  </a:lnTo>
                  <a:lnTo>
                    <a:pt x="54" y="46"/>
                  </a:lnTo>
                  <a:lnTo>
                    <a:pt x="58" y="45"/>
                  </a:lnTo>
                  <a:lnTo>
                    <a:pt x="62" y="43"/>
                  </a:lnTo>
                  <a:lnTo>
                    <a:pt x="64" y="39"/>
                  </a:lnTo>
                  <a:lnTo>
                    <a:pt x="64" y="33"/>
                  </a:lnTo>
                  <a:lnTo>
                    <a:pt x="64" y="27"/>
                  </a:lnTo>
                  <a:lnTo>
                    <a:pt x="62" y="23"/>
                  </a:lnTo>
                  <a:lnTo>
                    <a:pt x="58" y="21"/>
                  </a:lnTo>
                  <a:lnTo>
                    <a:pt x="54" y="19"/>
                  </a:lnTo>
                  <a:lnTo>
                    <a:pt x="49" y="17"/>
                  </a:lnTo>
                  <a:lnTo>
                    <a:pt x="23" y="17"/>
                  </a:lnTo>
                  <a:close/>
                  <a:moveTo>
                    <a:pt x="0" y="0"/>
                  </a:moveTo>
                  <a:lnTo>
                    <a:pt x="56" y="0"/>
                  </a:lnTo>
                  <a:lnTo>
                    <a:pt x="66" y="2"/>
                  </a:lnTo>
                  <a:lnTo>
                    <a:pt x="74" y="4"/>
                  </a:lnTo>
                  <a:lnTo>
                    <a:pt x="80" y="10"/>
                  </a:lnTo>
                  <a:lnTo>
                    <a:pt x="83" y="15"/>
                  </a:lnTo>
                  <a:lnTo>
                    <a:pt x="87" y="21"/>
                  </a:lnTo>
                  <a:lnTo>
                    <a:pt x="87" y="29"/>
                  </a:lnTo>
                  <a:lnTo>
                    <a:pt x="87" y="37"/>
                  </a:lnTo>
                  <a:lnTo>
                    <a:pt x="85" y="43"/>
                  </a:lnTo>
                  <a:lnTo>
                    <a:pt x="81" y="48"/>
                  </a:lnTo>
                  <a:lnTo>
                    <a:pt x="78" y="52"/>
                  </a:lnTo>
                  <a:lnTo>
                    <a:pt x="72" y="56"/>
                  </a:lnTo>
                  <a:lnTo>
                    <a:pt x="72" y="56"/>
                  </a:lnTo>
                  <a:lnTo>
                    <a:pt x="76" y="58"/>
                  </a:lnTo>
                  <a:lnTo>
                    <a:pt x="80" y="62"/>
                  </a:lnTo>
                  <a:lnTo>
                    <a:pt x="83" y="66"/>
                  </a:lnTo>
                  <a:lnTo>
                    <a:pt x="85" y="70"/>
                  </a:lnTo>
                  <a:lnTo>
                    <a:pt x="85" y="75"/>
                  </a:lnTo>
                  <a:lnTo>
                    <a:pt x="85" y="79"/>
                  </a:lnTo>
                  <a:lnTo>
                    <a:pt x="87" y="85"/>
                  </a:lnTo>
                  <a:lnTo>
                    <a:pt x="87" y="91"/>
                  </a:lnTo>
                  <a:lnTo>
                    <a:pt x="87" y="95"/>
                  </a:lnTo>
                  <a:lnTo>
                    <a:pt x="89" y="101"/>
                  </a:lnTo>
                  <a:lnTo>
                    <a:pt x="91" y="105"/>
                  </a:lnTo>
                  <a:lnTo>
                    <a:pt x="68" y="105"/>
                  </a:lnTo>
                  <a:lnTo>
                    <a:pt x="66" y="99"/>
                  </a:lnTo>
                  <a:lnTo>
                    <a:pt x="66" y="93"/>
                  </a:lnTo>
                  <a:lnTo>
                    <a:pt x="64" y="87"/>
                  </a:lnTo>
                  <a:lnTo>
                    <a:pt x="64" y="79"/>
                  </a:lnTo>
                  <a:lnTo>
                    <a:pt x="62" y="74"/>
                  </a:lnTo>
                  <a:lnTo>
                    <a:pt x="60" y="70"/>
                  </a:lnTo>
                  <a:lnTo>
                    <a:pt x="58" y="66"/>
                  </a:lnTo>
                  <a:lnTo>
                    <a:pt x="52" y="64"/>
                  </a:lnTo>
                  <a:lnTo>
                    <a:pt x="47" y="64"/>
                  </a:lnTo>
                  <a:lnTo>
                    <a:pt x="23" y="64"/>
                  </a:lnTo>
                  <a:lnTo>
                    <a:pt x="23" y="105"/>
                  </a:lnTo>
                  <a:lnTo>
                    <a:pt x="0" y="105"/>
                  </a:lnTo>
                  <a:lnTo>
                    <a:pt x="0" y="0"/>
                  </a:lnTo>
                  <a:close/>
                </a:path>
              </a:pathLst>
            </a:custGeom>
            <a:grpFill/>
            <a:ln w="0">
              <a:noFill/>
              <a:prstDash val="solid"/>
              <a:round/>
              <a:headEnd/>
              <a:tailEnd/>
            </a:ln>
          </p:spPr>
          <p:txBody>
            <a:bodyPr/>
            <a:lstStyle/>
            <a:p>
              <a:pPr fontAlgn="auto">
                <a:spcBef>
                  <a:spcPts val="0"/>
                </a:spcBef>
                <a:spcAft>
                  <a:spcPts val="0"/>
                </a:spcAft>
                <a:defRPr/>
              </a:pPr>
              <a:endParaRPr lang="en-GB">
                <a:latin typeface="+mn-lt"/>
                <a:cs typeface="+mn-cs"/>
              </a:endParaRPr>
            </a:p>
          </p:txBody>
        </p:sp>
        <p:sp>
          <p:nvSpPr>
            <p:cNvPr id="23" name="Freeform 16"/>
            <p:cNvSpPr>
              <a:spLocks noEditPoints="1"/>
            </p:cNvSpPr>
            <p:nvPr/>
          </p:nvSpPr>
          <p:spPr bwMode="auto">
            <a:xfrm>
              <a:off x="3520704" y="1067222"/>
              <a:ext cx="1065213" cy="1311275"/>
            </a:xfrm>
            <a:custGeom>
              <a:avLst/>
              <a:gdLst>
                <a:gd name="T0" fmla="*/ 133 w 671"/>
                <a:gd name="T1" fmla="*/ 135 h 826"/>
                <a:gd name="T2" fmla="*/ 133 w 671"/>
                <a:gd name="T3" fmla="*/ 460 h 826"/>
                <a:gd name="T4" fmla="*/ 536 w 671"/>
                <a:gd name="T5" fmla="*/ 460 h 826"/>
                <a:gd name="T6" fmla="*/ 536 w 671"/>
                <a:gd name="T7" fmla="*/ 135 h 826"/>
                <a:gd name="T8" fmla="*/ 133 w 671"/>
                <a:gd name="T9" fmla="*/ 135 h 826"/>
                <a:gd name="T10" fmla="*/ 99 w 671"/>
                <a:gd name="T11" fmla="*/ 0 h 826"/>
                <a:gd name="T12" fmla="*/ 573 w 671"/>
                <a:gd name="T13" fmla="*/ 0 h 826"/>
                <a:gd name="T14" fmla="*/ 598 w 671"/>
                <a:gd name="T15" fmla="*/ 3 h 826"/>
                <a:gd name="T16" fmla="*/ 621 w 671"/>
                <a:gd name="T17" fmla="*/ 13 h 826"/>
                <a:gd name="T18" fmla="*/ 640 w 671"/>
                <a:gd name="T19" fmla="*/ 29 h 826"/>
                <a:gd name="T20" fmla="*/ 658 w 671"/>
                <a:gd name="T21" fmla="*/ 50 h 826"/>
                <a:gd name="T22" fmla="*/ 667 w 671"/>
                <a:gd name="T23" fmla="*/ 73 h 826"/>
                <a:gd name="T24" fmla="*/ 671 w 671"/>
                <a:gd name="T25" fmla="*/ 98 h 826"/>
                <a:gd name="T26" fmla="*/ 671 w 671"/>
                <a:gd name="T27" fmla="*/ 205 h 826"/>
                <a:gd name="T28" fmla="*/ 671 w 671"/>
                <a:gd name="T29" fmla="*/ 205 h 826"/>
                <a:gd name="T30" fmla="*/ 671 w 671"/>
                <a:gd name="T31" fmla="*/ 727 h 826"/>
                <a:gd name="T32" fmla="*/ 667 w 671"/>
                <a:gd name="T33" fmla="*/ 752 h 826"/>
                <a:gd name="T34" fmla="*/ 658 w 671"/>
                <a:gd name="T35" fmla="*/ 776 h 826"/>
                <a:gd name="T36" fmla="*/ 642 w 671"/>
                <a:gd name="T37" fmla="*/ 797 h 826"/>
                <a:gd name="T38" fmla="*/ 621 w 671"/>
                <a:gd name="T39" fmla="*/ 812 h 826"/>
                <a:gd name="T40" fmla="*/ 598 w 671"/>
                <a:gd name="T41" fmla="*/ 822 h 826"/>
                <a:gd name="T42" fmla="*/ 573 w 671"/>
                <a:gd name="T43" fmla="*/ 826 h 826"/>
                <a:gd name="T44" fmla="*/ 104 w 671"/>
                <a:gd name="T45" fmla="*/ 826 h 826"/>
                <a:gd name="T46" fmla="*/ 79 w 671"/>
                <a:gd name="T47" fmla="*/ 822 h 826"/>
                <a:gd name="T48" fmla="*/ 56 w 671"/>
                <a:gd name="T49" fmla="*/ 812 h 826"/>
                <a:gd name="T50" fmla="*/ 35 w 671"/>
                <a:gd name="T51" fmla="*/ 797 h 826"/>
                <a:gd name="T52" fmla="*/ 17 w 671"/>
                <a:gd name="T53" fmla="*/ 776 h 826"/>
                <a:gd name="T54" fmla="*/ 8 w 671"/>
                <a:gd name="T55" fmla="*/ 752 h 826"/>
                <a:gd name="T56" fmla="*/ 6 w 671"/>
                <a:gd name="T57" fmla="*/ 727 h 826"/>
                <a:gd name="T58" fmla="*/ 6 w 671"/>
                <a:gd name="T59" fmla="*/ 692 h 826"/>
                <a:gd name="T60" fmla="*/ 536 w 671"/>
                <a:gd name="T61" fmla="*/ 692 h 826"/>
                <a:gd name="T62" fmla="*/ 536 w 671"/>
                <a:gd name="T63" fmla="*/ 594 h 826"/>
                <a:gd name="T64" fmla="*/ 99 w 671"/>
                <a:gd name="T65" fmla="*/ 594 h 826"/>
                <a:gd name="T66" fmla="*/ 73 w 671"/>
                <a:gd name="T67" fmla="*/ 592 h 826"/>
                <a:gd name="T68" fmla="*/ 50 w 671"/>
                <a:gd name="T69" fmla="*/ 582 h 826"/>
                <a:gd name="T70" fmla="*/ 29 w 671"/>
                <a:gd name="T71" fmla="*/ 565 h 826"/>
                <a:gd name="T72" fmla="*/ 12 w 671"/>
                <a:gd name="T73" fmla="*/ 545 h 826"/>
                <a:gd name="T74" fmla="*/ 2 w 671"/>
                <a:gd name="T75" fmla="*/ 522 h 826"/>
                <a:gd name="T76" fmla="*/ 0 w 671"/>
                <a:gd name="T77" fmla="*/ 497 h 826"/>
                <a:gd name="T78" fmla="*/ 0 w 671"/>
                <a:gd name="T79" fmla="*/ 98 h 826"/>
                <a:gd name="T80" fmla="*/ 2 w 671"/>
                <a:gd name="T81" fmla="*/ 73 h 826"/>
                <a:gd name="T82" fmla="*/ 12 w 671"/>
                <a:gd name="T83" fmla="*/ 50 h 826"/>
                <a:gd name="T84" fmla="*/ 29 w 671"/>
                <a:gd name="T85" fmla="*/ 29 h 826"/>
                <a:gd name="T86" fmla="*/ 50 w 671"/>
                <a:gd name="T87" fmla="*/ 13 h 826"/>
                <a:gd name="T88" fmla="*/ 73 w 671"/>
                <a:gd name="T89" fmla="*/ 3 h 826"/>
                <a:gd name="T90" fmla="*/ 99 w 671"/>
                <a:gd name="T91"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1" h="826">
                  <a:moveTo>
                    <a:pt x="133" y="135"/>
                  </a:moveTo>
                  <a:lnTo>
                    <a:pt x="133" y="460"/>
                  </a:lnTo>
                  <a:lnTo>
                    <a:pt x="536" y="460"/>
                  </a:lnTo>
                  <a:lnTo>
                    <a:pt x="536" y="135"/>
                  </a:lnTo>
                  <a:lnTo>
                    <a:pt x="133" y="135"/>
                  </a:lnTo>
                  <a:close/>
                  <a:moveTo>
                    <a:pt x="99" y="0"/>
                  </a:moveTo>
                  <a:lnTo>
                    <a:pt x="573" y="0"/>
                  </a:lnTo>
                  <a:lnTo>
                    <a:pt x="598" y="3"/>
                  </a:lnTo>
                  <a:lnTo>
                    <a:pt x="621" y="13"/>
                  </a:lnTo>
                  <a:lnTo>
                    <a:pt x="640" y="29"/>
                  </a:lnTo>
                  <a:lnTo>
                    <a:pt x="658" y="50"/>
                  </a:lnTo>
                  <a:lnTo>
                    <a:pt x="667" y="73"/>
                  </a:lnTo>
                  <a:lnTo>
                    <a:pt x="671" y="98"/>
                  </a:lnTo>
                  <a:lnTo>
                    <a:pt x="671" y="205"/>
                  </a:lnTo>
                  <a:lnTo>
                    <a:pt x="671" y="205"/>
                  </a:lnTo>
                  <a:lnTo>
                    <a:pt x="671" y="727"/>
                  </a:lnTo>
                  <a:lnTo>
                    <a:pt x="667" y="752"/>
                  </a:lnTo>
                  <a:lnTo>
                    <a:pt x="658" y="776"/>
                  </a:lnTo>
                  <a:lnTo>
                    <a:pt x="642" y="797"/>
                  </a:lnTo>
                  <a:lnTo>
                    <a:pt x="621" y="812"/>
                  </a:lnTo>
                  <a:lnTo>
                    <a:pt x="598" y="822"/>
                  </a:lnTo>
                  <a:lnTo>
                    <a:pt x="573" y="826"/>
                  </a:lnTo>
                  <a:lnTo>
                    <a:pt x="104" y="826"/>
                  </a:lnTo>
                  <a:lnTo>
                    <a:pt x="79" y="822"/>
                  </a:lnTo>
                  <a:lnTo>
                    <a:pt x="56" y="812"/>
                  </a:lnTo>
                  <a:lnTo>
                    <a:pt x="35" y="797"/>
                  </a:lnTo>
                  <a:lnTo>
                    <a:pt x="17" y="776"/>
                  </a:lnTo>
                  <a:lnTo>
                    <a:pt x="8" y="752"/>
                  </a:lnTo>
                  <a:lnTo>
                    <a:pt x="6" y="727"/>
                  </a:lnTo>
                  <a:lnTo>
                    <a:pt x="6" y="692"/>
                  </a:lnTo>
                  <a:lnTo>
                    <a:pt x="536" y="692"/>
                  </a:lnTo>
                  <a:lnTo>
                    <a:pt x="536" y="594"/>
                  </a:lnTo>
                  <a:lnTo>
                    <a:pt x="99" y="594"/>
                  </a:lnTo>
                  <a:lnTo>
                    <a:pt x="73" y="592"/>
                  </a:lnTo>
                  <a:lnTo>
                    <a:pt x="50" y="582"/>
                  </a:lnTo>
                  <a:lnTo>
                    <a:pt x="29" y="565"/>
                  </a:lnTo>
                  <a:lnTo>
                    <a:pt x="12" y="545"/>
                  </a:lnTo>
                  <a:lnTo>
                    <a:pt x="2" y="522"/>
                  </a:lnTo>
                  <a:lnTo>
                    <a:pt x="0" y="497"/>
                  </a:lnTo>
                  <a:lnTo>
                    <a:pt x="0" y="98"/>
                  </a:lnTo>
                  <a:lnTo>
                    <a:pt x="2" y="73"/>
                  </a:lnTo>
                  <a:lnTo>
                    <a:pt x="12" y="50"/>
                  </a:lnTo>
                  <a:lnTo>
                    <a:pt x="29" y="29"/>
                  </a:lnTo>
                  <a:lnTo>
                    <a:pt x="50" y="13"/>
                  </a:lnTo>
                  <a:lnTo>
                    <a:pt x="73" y="3"/>
                  </a:lnTo>
                  <a:lnTo>
                    <a:pt x="99" y="0"/>
                  </a:lnTo>
                  <a:close/>
                </a:path>
              </a:pathLst>
            </a:custGeom>
            <a:grpFill/>
            <a:ln w="0">
              <a:noFill/>
              <a:prstDash val="solid"/>
              <a:round/>
              <a:headEnd/>
              <a:tailEnd/>
            </a:ln>
          </p:spPr>
          <p:txBody>
            <a:bodyPr/>
            <a:lstStyle/>
            <a:p>
              <a:pPr fontAlgn="auto">
                <a:spcBef>
                  <a:spcPts val="0"/>
                </a:spcBef>
                <a:spcAft>
                  <a:spcPts val="0"/>
                </a:spcAft>
                <a:defRPr/>
              </a:pPr>
              <a:endParaRPr lang="en-GB">
                <a:latin typeface="+mn-lt"/>
                <a:cs typeface="+mn-cs"/>
              </a:endParaRPr>
            </a:p>
          </p:txBody>
        </p:sp>
      </p:gr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ransition spd="med">
    <p:fade/>
  </p:transition>
  <p:timing>
    <p:tnLst>
      <p:par>
        <p:cTn id="1" dur="indefinite" restart="never" nodeType="tmRoot"/>
      </p:par>
    </p:tnLst>
  </p:timing>
  <p:hf hdr="0"/>
  <p:txStyles>
    <p:titleStyle>
      <a:lvl1pPr algn="l" defTabSz="179388" rtl="0" eaLnBrk="0" fontAlgn="base" hangingPunct="0">
        <a:spcBef>
          <a:spcPct val="0"/>
        </a:spcBef>
        <a:spcAft>
          <a:spcPct val="0"/>
        </a:spcAft>
        <a:defRPr sz="2800" kern="1200" cap="all">
          <a:solidFill>
            <a:srgbClr val="00ADEF"/>
          </a:solidFill>
          <a:latin typeface="+mn-lt"/>
          <a:ea typeface="+mj-ea"/>
          <a:cs typeface="+mj-cs"/>
        </a:defRPr>
      </a:lvl1pPr>
      <a:lvl2pPr algn="l" defTabSz="179388" rtl="0" eaLnBrk="0" fontAlgn="base" hangingPunct="0">
        <a:spcBef>
          <a:spcPct val="0"/>
        </a:spcBef>
        <a:spcAft>
          <a:spcPct val="0"/>
        </a:spcAft>
        <a:defRPr sz="2800">
          <a:solidFill>
            <a:srgbClr val="00ADEF"/>
          </a:solidFill>
          <a:latin typeface="Segoe UI" pitchFamily="34" charset="0"/>
        </a:defRPr>
      </a:lvl2pPr>
      <a:lvl3pPr algn="l" defTabSz="179388" rtl="0" eaLnBrk="0" fontAlgn="base" hangingPunct="0">
        <a:spcBef>
          <a:spcPct val="0"/>
        </a:spcBef>
        <a:spcAft>
          <a:spcPct val="0"/>
        </a:spcAft>
        <a:defRPr sz="2800">
          <a:solidFill>
            <a:srgbClr val="00ADEF"/>
          </a:solidFill>
          <a:latin typeface="Segoe UI" pitchFamily="34" charset="0"/>
        </a:defRPr>
      </a:lvl3pPr>
      <a:lvl4pPr algn="l" defTabSz="179388" rtl="0" eaLnBrk="0" fontAlgn="base" hangingPunct="0">
        <a:spcBef>
          <a:spcPct val="0"/>
        </a:spcBef>
        <a:spcAft>
          <a:spcPct val="0"/>
        </a:spcAft>
        <a:defRPr sz="2800">
          <a:solidFill>
            <a:srgbClr val="00ADEF"/>
          </a:solidFill>
          <a:latin typeface="Segoe UI" pitchFamily="34" charset="0"/>
        </a:defRPr>
      </a:lvl4pPr>
      <a:lvl5pPr algn="l" defTabSz="179388" rtl="0" eaLnBrk="0" fontAlgn="base" hangingPunct="0">
        <a:spcBef>
          <a:spcPct val="0"/>
        </a:spcBef>
        <a:spcAft>
          <a:spcPct val="0"/>
        </a:spcAft>
        <a:defRPr sz="2800">
          <a:solidFill>
            <a:srgbClr val="00ADEF"/>
          </a:solidFill>
          <a:latin typeface="Segoe UI" pitchFamily="34" charset="0"/>
        </a:defRPr>
      </a:lvl5pPr>
      <a:lvl6pPr marL="457200" algn="l" defTabSz="179388" rtl="0" fontAlgn="base">
        <a:spcBef>
          <a:spcPct val="0"/>
        </a:spcBef>
        <a:spcAft>
          <a:spcPct val="0"/>
        </a:spcAft>
        <a:defRPr sz="2800">
          <a:solidFill>
            <a:srgbClr val="00ADEF"/>
          </a:solidFill>
          <a:latin typeface="Segoe UI" pitchFamily="34" charset="0"/>
        </a:defRPr>
      </a:lvl6pPr>
      <a:lvl7pPr marL="914400" algn="l" defTabSz="179388" rtl="0" fontAlgn="base">
        <a:spcBef>
          <a:spcPct val="0"/>
        </a:spcBef>
        <a:spcAft>
          <a:spcPct val="0"/>
        </a:spcAft>
        <a:defRPr sz="2800">
          <a:solidFill>
            <a:srgbClr val="00ADEF"/>
          </a:solidFill>
          <a:latin typeface="Segoe UI" pitchFamily="34" charset="0"/>
        </a:defRPr>
      </a:lvl7pPr>
      <a:lvl8pPr marL="1371600" algn="l" defTabSz="179388" rtl="0" fontAlgn="base">
        <a:spcBef>
          <a:spcPct val="0"/>
        </a:spcBef>
        <a:spcAft>
          <a:spcPct val="0"/>
        </a:spcAft>
        <a:defRPr sz="2800">
          <a:solidFill>
            <a:srgbClr val="00ADEF"/>
          </a:solidFill>
          <a:latin typeface="Segoe UI" pitchFamily="34" charset="0"/>
        </a:defRPr>
      </a:lvl8pPr>
      <a:lvl9pPr marL="1828800" algn="l" defTabSz="179388" rtl="0" fontAlgn="base">
        <a:spcBef>
          <a:spcPct val="0"/>
        </a:spcBef>
        <a:spcAft>
          <a:spcPct val="0"/>
        </a:spcAft>
        <a:defRPr sz="2800">
          <a:solidFill>
            <a:srgbClr val="00ADEF"/>
          </a:solidFill>
          <a:latin typeface="Segoe UI" pitchFamily="34" charset="0"/>
        </a:defRPr>
      </a:lvl9pPr>
    </p:titleStyle>
    <p:bodyStyle>
      <a:lvl1pPr marL="34925" algn="l" rtl="0" eaLnBrk="0" fontAlgn="base" hangingPunct="0">
        <a:spcBef>
          <a:spcPts val="600"/>
        </a:spcBef>
        <a:spcAft>
          <a:spcPts val="600"/>
        </a:spcAft>
        <a:buFont typeface="Arial" pitchFamily="34" charset="0"/>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23.xml"/><Relationship Id="rId7" Type="http://schemas.openxmlformats.org/officeDocument/2006/relationships/slide" Target="slide30.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27.xml"/><Relationship Id="rId4" Type="http://schemas.openxmlformats.org/officeDocument/2006/relationships/slide" Target="slide24.xml"/><Relationship Id="rId9" Type="http://schemas.openxmlformats.org/officeDocument/2006/relationships/slide" Target="slide32.xml"/></Relationships>
</file>

<file path=ppt/slides/_rels/slide21.xml.rels><?xml version="1.0" encoding="UTF-8" standalone="yes"?>
<Relationships xmlns="http://schemas.openxmlformats.org/package/2006/relationships"><Relationship Id="rId3" Type="http://schemas.openxmlformats.org/officeDocument/2006/relationships/slide" Target="slide28.xml"/><Relationship Id="rId7" Type="http://schemas.openxmlformats.org/officeDocument/2006/relationships/slide" Target="slide38.xml"/><Relationship Id="rId2" Type="http://schemas.openxmlformats.org/officeDocument/2006/relationships/slide" Target="slide30.xml"/><Relationship Id="rId1" Type="http://schemas.openxmlformats.org/officeDocument/2006/relationships/slideLayout" Target="../slideLayouts/slideLayout2.xml"/><Relationship Id="rId6" Type="http://schemas.openxmlformats.org/officeDocument/2006/relationships/slide" Target="slide36.xml"/><Relationship Id="rId5" Type="http://schemas.openxmlformats.org/officeDocument/2006/relationships/slide" Target="slide35.xml"/><Relationship Id="rId4" Type="http://schemas.openxmlformats.org/officeDocument/2006/relationships/slide" Target="slide34.xml"/></Relationships>
</file>

<file path=ppt/slides/_rels/slide22.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slide" Target="slide52.xml"/><Relationship Id="rId1" Type="http://schemas.openxmlformats.org/officeDocument/2006/relationships/slideLayout" Target="../slideLayouts/slideLayout2.xml"/><Relationship Id="rId5" Type="http://schemas.openxmlformats.org/officeDocument/2006/relationships/slide" Target="slide40.xml"/><Relationship Id="rId4" Type="http://schemas.openxmlformats.org/officeDocument/2006/relationships/slide" Target="slide39.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1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7.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slide" Target="slide4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7.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slide" Target="slide50.xml"/><Relationship Id="rId1" Type="http://schemas.openxmlformats.org/officeDocument/2006/relationships/slideLayout" Target="../slideLayouts/slideLayout2.xml"/><Relationship Id="rId4" Type="http://schemas.openxmlformats.org/officeDocument/2006/relationships/slide" Target="slide5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xml"/><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slide" Target="slide55.xml"/><Relationship Id="rId1" Type="http://schemas.openxmlformats.org/officeDocument/2006/relationships/slideLayout" Target="../slideLayouts/slideLayout17.xml"/><Relationship Id="rId6" Type="http://schemas.openxmlformats.org/officeDocument/2006/relationships/slide" Target="slide65.xml"/><Relationship Id="rId5" Type="http://schemas.openxmlformats.org/officeDocument/2006/relationships/slide" Target="slide59.xml"/><Relationship Id="rId4" Type="http://schemas.openxmlformats.org/officeDocument/2006/relationships/slide" Target="slide5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2.png"/></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84.png"/><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1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7.xml"/><Relationship Id="rId5" Type="http://schemas.openxmlformats.org/officeDocument/2006/relationships/image" Target="../media/image95.png"/><Relationship Id="rId4" Type="http://schemas.openxmlformats.org/officeDocument/2006/relationships/image" Target="../media/image94.png"/></Relationships>
</file>

<file path=ppt/slides/_rels/slide6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577850" y="4581525"/>
            <a:ext cx="11042650" cy="719138"/>
          </a:xfrm>
        </p:spPr>
        <p:txBody>
          <a:bodyPr/>
          <a:lstStyle/>
          <a:p>
            <a:pPr algn="ctr"/>
            <a:r>
              <a:rPr lang="nl-NL" b="0" kern="0" dirty="0" smtClean="0">
                <a:latin typeface="Segoe UI Semibold" panose="020B0702040204020203" pitchFamily="34" charset="0"/>
              </a:rPr>
              <a:t>Version 5.80 </a:t>
            </a:r>
            <a:r>
              <a:rPr lang="nl-NL" sz="2400" b="0" kern="0" dirty="0" smtClean="0">
                <a:solidFill>
                  <a:srgbClr val="C00000"/>
                </a:solidFill>
                <a:latin typeface="Segoe UI Semibold" panose="020B0702040204020203" pitchFamily="34" charset="0"/>
              </a:rPr>
              <a:t>(5.70/06-11)</a:t>
            </a:r>
            <a:endParaRPr lang="en-US" sz="2400" b="0" kern="0" dirty="0">
              <a:solidFill>
                <a:srgbClr val="C00000"/>
              </a:solidFill>
              <a:latin typeface="Segoe UI Semibold" panose="020B0702040204020203" pitchFamily="34" charset="0"/>
            </a:endParaRPr>
          </a:p>
        </p:txBody>
      </p:sp>
      <p:sp>
        <p:nvSpPr>
          <p:cNvPr id="3" name="Tijdelijke aanduiding voor datum 2"/>
          <p:cNvSpPr>
            <a:spLocks noGrp="1"/>
          </p:cNvSpPr>
          <p:nvPr>
            <p:ph type="dt" sz="quarter" idx="12"/>
          </p:nvPr>
        </p:nvSpPr>
        <p:spPr/>
        <p:txBody>
          <a:bodyPr/>
          <a:lstStyle/>
          <a:p>
            <a:pPr>
              <a:defRPr/>
            </a:pPr>
            <a:fld id="{A09D1E5A-C855-4282-92D9-46EF1C128738}" type="datetime4">
              <a:rPr lang="en-US" smtClean="0">
                <a:solidFill>
                  <a:schemeClr val="bg1">
                    <a:lumMod val="50000"/>
                  </a:schemeClr>
                </a:solidFill>
              </a:rPr>
              <a:pPr>
                <a:defRPr/>
              </a:pPr>
              <a:t>May 3, 2017</a:t>
            </a:fld>
            <a:endParaRPr lang="nl-NL" dirty="0">
              <a:solidFill>
                <a:schemeClr val="bg1">
                  <a:lumMod val="50000"/>
                </a:schemeClr>
              </a:solidFill>
            </a:endParaRPr>
          </a:p>
        </p:txBody>
      </p:sp>
      <p:sp>
        <p:nvSpPr>
          <p:cNvPr id="4" name="Tijdelijke aanduiding voor voettekst 3"/>
          <p:cNvSpPr>
            <a:spLocks noGrp="1"/>
          </p:cNvSpPr>
          <p:nvPr>
            <p:ph type="ftr" sz="quarter" idx="13"/>
          </p:nvPr>
        </p:nvSpPr>
        <p:spPr/>
        <p:txBody>
          <a:bodyPr/>
          <a:lstStyle/>
          <a:p>
            <a:pPr>
              <a:defRPr/>
            </a:pPr>
            <a:r>
              <a:rPr lang="nl-NL" dirty="0" smtClean="0">
                <a:solidFill>
                  <a:schemeClr val="bg1">
                    <a:lumMod val="50000"/>
                  </a:schemeClr>
                </a:solidFill>
              </a:rPr>
              <a:t>By  Barbara Freisinger</a:t>
            </a:r>
            <a:endParaRPr lang="nl-NL" dirty="0">
              <a:solidFill>
                <a:schemeClr val="bg1">
                  <a:lumMod val="50000"/>
                </a:schemeClr>
              </a:solidFill>
            </a:endParaRPr>
          </a:p>
        </p:txBody>
      </p:sp>
      <p:sp>
        <p:nvSpPr>
          <p:cNvPr id="25605" name="Text Placeholder 4"/>
          <p:cNvSpPr>
            <a:spLocks noGrp="1"/>
          </p:cNvSpPr>
          <p:nvPr>
            <p:ph type="body" sz="quarter" idx="11"/>
          </p:nvPr>
        </p:nvSpPr>
        <p:spPr bwMode="auto">
          <a:xfrm>
            <a:off x="554038" y="5372100"/>
            <a:ext cx="11017250" cy="433388"/>
          </a:xfrm>
        </p:spPr>
        <p:txBody>
          <a:bodyPr numCol="1" anchor="t" anchorCtr="0" compatLnSpc="1">
            <a:prstTxWarp prst="textNoShape">
              <a:avLst/>
            </a:prstTxWarp>
          </a:bodyPr>
          <a:lstStyle/>
          <a:p>
            <a:pPr lvl="4" eaLnBrk="1" hangingPunct="1"/>
            <a:r>
              <a:rPr lang="nl-NL" sz="2000" dirty="0" smtClean="0"/>
              <a:t>CAD + CAM Plus + CAM Service tools</a:t>
            </a:r>
            <a:endParaRPr lang="en-US" sz="2000" dirty="0"/>
          </a:p>
        </p:txBody>
      </p:sp>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142" t="7996" r="1226" b="1934"/>
          <a:stretch/>
        </p:blipFill>
        <p:spPr bwMode="auto">
          <a:xfrm>
            <a:off x="1994719" y="439270"/>
            <a:ext cx="8208912" cy="3786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idx="4294967295"/>
          </p:nvPr>
        </p:nvSpPr>
        <p:spPr/>
        <p:txBody>
          <a:bodyPr/>
          <a:lstStyle/>
          <a:p>
            <a:r>
              <a:rPr lang="en-US" dirty="0" smtClean="0"/>
              <a:t>Explore new</a:t>
            </a:r>
            <a:r>
              <a:rPr lang="en-US" baseline="0" dirty="0" smtClean="0"/>
              <a:t> features of</a:t>
            </a:r>
            <a:endParaRPr lang="en-US"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75" y="1124744"/>
            <a:ext cx="5161182" cy="4248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p:nvSpPr>
        <p:spPr bwMode="auto">
          <a:xfrm>
            <a:off x="9051503" y="3873922"/>
            <a:ext cx="2856554" cy="1418085"/>
          </a:xfrm>
          <a:prstGeom prst="rect">
            <a:avLst/>
          </a:prstGeom>
          <a:noFill/>
          <a:ln w="28575" cap="flat" cmpd="sng" algn="ctr">
            <a:solidFill>
              <a:srgbClr val="E88A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A4E8"/>
              </a:solidFill>
              <a:effectLst/>
              <a:latin typeface="Times New Roman"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lstStyle/>
          <a:p>
            <a:pPr lvl="1"/>
            <a:r>
              <a:rPr lang="nl-NL" dirty="0" smtClean="0"/>
              <a:t>BASIC - </a:t>
            </a:r>
            <a:r>
              <a:rPr lang="nl-NL" dirty="0" smtClean="0">
                <a:solidFill>
                  <a:schemeClr val="tx1"/>
                </a:solidFill>
              </a:rPr>
              <a:t>PRODUCTION</a:t>
            </a:r>
            <a:r>
              <a:rPr lang="nl-NL" baseline="0" dirty="0" smtClean="0">
                <a:solidFill>
                  <a:schemeClr val="tx1"/>
                </a:solidFill>
              </a:rPr>
              <a:t> CALIBRATION</a:t>
            </a:r>
            <a:endParaRPr lang="nl-NL" dirty="0">
              <a:solidFill>
                <a:schemeClr val="tx1"/>
              </a:solidFill>
            </a:endParaRPr>
          </a:p>
        </p:txBody>
      </p:sp>
      <p:sp>
        <p:nvSpPr>
          <p:cNvPr id="45" name="Rectangle 44"/>
          <p:cNvSpPr/>
          <p:nvPr/>
        </p:nvSpPr>
        <p:spPr>
          <a:xfrm>
            <a:off x="618389" y="2819247"/>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36" name="Content Placeholder 2"/>
          <p:cNvSpPr txBox="1">
            <a:spLocks/>
          </p:cNvSpPr>
          <p:nvPr/>
        </p:nvSpPr>
        <p:spPr bwMode="auto">
          <a:xfrm>
            <a:off x="463549" y="1268760"/>
            <a:ext cx="5635625" cy="117868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800" dirty="0" smtClean="0">
                <a:solidFill>
                  <a:srgbClr val="00ADEF"/>
                </a:solidFill>
                <a:latin typeface="Segoe UI Semibold" panose="020B0702040204020203" pitchFamily="34" charset="0"/>
              </a:rPr>
              <a:t>Fix position </a:t>
            </a:r>
            <a:r>
              <a:rPr lang="en-GB" sz="1800" dirty="0">
                <a:solidFill>
                  <a:srgbClr val="00ADEF"/>
                </a:solidFill>
                <a:latin typeface="Segoe UI Semibold" panose="020B0702040204020203" pitchFamily="34" charset="0"/>
              </a:rPr>
              <a:t>should not fix </a:t>
            </a:r>
            <a:r>
              <a:rPr lang="en-GB" sz="1800" dirty="0" smtClean="0">
                <a:solidFill>
                  <a:srgbClr val="00ADEF"/>
                </a:solidFill>
                <a:latin typeface="Segoe UI Semibold" panose="020B0702040204020203" pitchFamily="34" charset="0"/>
              </a:rPr>
              <a:t>dimension</a:t>
            </a:r>
            <a:endParaRPr lang="en-GB" sz="1800" dirty="0">
              <a:solidFill>
                <a:srgbClr val="00ADEF"/>
              </a:solidFill>
              <a:latin typeface="Segoe UI Semibold" panose="020B0702040204020203" pitchFamily="34" charset="0"/>
            </a:endParaRPr>
          </a:p>
          <a:p>
            <a:pPr marL="3175" indent="0" algn="just">
              <a:buNone/>
            </a:pPr>
            <a:r>
              <a:rPr lang="en-GB" sz="1600" kern="0" dirty="0" smtClean="0">
                <a:latin typeface="Segoe UI" pitchFamily="34" charset="0"/>
                <a:cs typeface="Segoe UI" pitchFamily="34" charset="0"/>
              </a:rPr>
              <a:t>Until now a data set with a fixed “</a:t>
            </a:r>
            <a:r>
              <a:rPr lang="en-GB" sz="1600" kern="0" dirty="0" smtClean="0">
                <a:solidFill>
                  <a:srgbClr val="00A4E8"/>
                </a:solidFill>
                <a:latin typeface="Segoe UI" pitchFamily="34" charset="0"/>
                <a:cs typeface="Segoe UI" pitchFamily="34" charset="0"/>
              </a:rPr>
              <a:t>Engraving position</a:t>
            </a:r>
            <a:r>
              <a:rPr lang="en-GB" sz="1600" kern="0" dirty="0" smtClean="0">
                <a:latin typeface="Segoe UI" pitchFamily="34" charset="0"/>
                <a:cs typeface="Segoe UI" pitchFamily="34" charset="0"/>
              </a:rPr>
              <a:t>” has additionally fixed the dimension.</a:t>
            </a:r>
            <a:endParaRPr lang="en-GB" sz="1200" kern="0" dirty="0" smtClean="0">
              <a:latin typeface="Segoe UI" pitchFamily="34" charset="0"/>
              <a:cs typeface="Segoe UI" pitchFamily="34" charset="0"/>
            </a:endParaRPr>
          </a:p>
        </p:txBody>
      </p:sp>
      <p:sp>
        <p:nvSpPr>
          <p:cNvPr id="37" name="Content Placeholder 2"/>
          <p:cNvSpPr txBox="1">
            <a:spLocks/>
          </p:cNvSpPr>
          <p:nvPr/>
        </p:nvSpPr>
        <p:spPr bwMode="auto">
          <a:xfrm>
            <a:off x="477491" y="2548430"/>
            <a:ext cx="5621684" cy="11264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a:latin typeface="Segoe UI" pitchFamily="34" charset="0"/>
                <a:cs typeface="Segoe UI" pitchFamily="34" charset="0"/>
              </a:rPr>
              <a:t>If this </a:t>
            </a:r>
            <a:r>
              <a:rPr lang="en-GB" sz="1600" kern="0" dirty="0" smtClean="0">
                <a:latin typeface="Segoe UI" pitchFamily="34" charset="0"/>
                <a:cs typeface="Segoe UI" pitchFamily="34" charset="0"/>
              </a:rPr>
              <a:t>data set was </a:t>
            </a:r>
            <a:r>
              <a:rPr lang="en-GB" sz="1600" kern="0" dirty="0">
                <a:latin typeface="Segoe UI" pitchFamily="34" charset="0"/>
                <a:cs typeface="Segoe UI" pitchFamily="34" charset="0"/>
              </a:rPr>
              <a:t>loaded for objects in the </a:t>
            </a:r>
            <a:r>
              <a:rPr lang="en-GB" sz="1600" kern="0" dirty="0" smtClean="0">
                <a:latin typeface="Segoe UI" pitchFamily="34" charset="0"/>
                <a:cs typeface="Segoe UI" pitchFamily="34" charset="0"/>
              </a:rPr>
              <a:t>CAM-Plugin,</a:t>
            </a:r>
          </a:p>
          <a:p>
            <a:pPr marL="3175" indent="0" algn="just">
              <a:buNone/>
            </a:pPr>
            <a:r>
              <a:rPr lang="en-GB" sz="1600" kern="0" dirty="0" smtClean="0">
                <a:latin typeface="Segoe UI" pitchFamily="34" charset="0"/>
                <a:cs typeface="Segoe UI" pitchFamily="34" charset="0"/>
              </a:rPr>
              <a:t>objects which were moved to </a:t>
            </a:r>
            <a:r>
              <a:rPr lang="en-GB" sz="1600" kern="0" dirty="0">
                <a:latin typeface="Segoe UI" pitchFamily="34" charset="0"/>
                <a:cs typeface="Segoe UI" pitchFamily="34" charset="0"/>
              </a:rPr>
              <a:t>an other </a:t>
            </a:r>
            <a:r>
              <a:rPr lang="en-GB" sz="1600" kern="0" dirty="0" smtClean="0">
                <a:latin typeface="Segoe UI" pitchFamily="34" charset="0"/>
                <a:cs typeface="Segoe UI" pitchFamily="34" charset="0"/>
              </a:rPr>
              <a:t>position were signed as “</a:t>
            </a:r>
            <a:r>
              <a:rPr lang="en-GB" sz="1600" kern="0" dirty="0" smtClean="0">
                <a:solidFill>
                  <a:srgbClr val="00A4E8"/>
                </a:solidFill>
                <a:latin typeface="Segoe UI" pitchFamily="34" charset="0"/>
                <a:cs typeface="Segoe UI" pitchFamily="34" charset="0"/>
              </a:rPr>
              <a:t>not synchronized</a:t>
            </a:r>
            <a:r>
              <a:rPr lang="en-GB" sz="1600" kern="0" dirty="0" smtClean="0">
                <a:latin typeface="Segoe UI" pitchFamily="34" charset="0"/>
                <a:cs typeface="Segoe UI" pitchFamily="34" charset="0"/>
              </a:rPr>
              <a:t>” </a:t>
            </a:r>
            <a:r>
              <a:rPr lang="en-GB" sz="1600" kern="0" dirty="0">
                <a:latin typeface="Segoe UI" pitchFamily="34" charset="0"/>
                <a:cs typeface="Segoe UI" pitchFamily="34" charset="0"/>
              </a:rPr>
              <a:t>and Warnings </a:t>
            </a:r>
            <a:r>
              <a:rPr lang="en-GB" sz="1600" kern="0" dirty="0" smtClean="0">
                <a:latin typeface="Segoe UI" pitchFamily="34" charset="0"/>
                <a:cs typeface="Segoe UI" pitchFamily="34" charset="0"/>
              </a:rPr>
              <a:t>were entered in </a:t>
            </a:r>
            <a:r>
              <a:rPr lang="en-GB" sz="1600" kern="0" dirty="0">
                <a:latin typeface="Segoe UI" pitchFamily="34" charset="0"/>
                <a:cs typeface="Segoe UI" pitchFamily="34" charset="0"/>
              </a:rPr>
              <a:t>the Warning dialog</a:t>
            </a:r>
            <a:r>
              <a:rPr lang="en-GB" sz="1200" kern="0" dirty="0">
                <a:latin typeface="Segoe UI" pitchFamily="34" charset="0"/>
                <a:cs typeface="Segoe UI" pitchFamily="34" charset="0"/>
              </a:rPr>
              <a:t>. </a:t>
            </a:r>
          </a:p>
        </p:txBody>
      </p:sp>
      <p:pic>
        <p:nvPicPr>
          <p:cNvPr id="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76" y="2165335"/>
            <a:ext cx="5161181" cy="3286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58125" b="11582"/>
          <a:stretch/>
        </p:blipFill>
        <p:spPr bwMode="auto">
          <a:xfrm>
            <a:off x="600108" y="4217137"/>
            <a:ext cx="5093191" cy="828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Rectangle 39"/>
          <p:cNvSpPr/>
          <p:nvPr/>
        </p:nvSpPr>
        <p:spPr bwMode="auto">
          <a:xfrm>
            <a:off x="8082131" y="4954880"/>
            <a:ext cx="347140" cy="274320"/>
          </a:xfrm>
          <a:prstGeom prst="rect">
            <a:avLst/>
          </a:prstGeom>
          <a:noFill/>
          <a:ln w="28575" cap="flat" cmpd="sng" algn="ctr">
            <a:solidFill>
              <a:srgbClr val="E88A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A4E8"/>
              </a:solidFill>
              <a:effectLst/>
              <a:latin typeface="Times New Roman" charset="0"/>
            </a:endParaRPr>
          </a:p>
        </p:txBody>
      </p:sp>
      <p:sp>
        <p:nvSpPr>
          <p:cNvPr id="41" name="Arc 40"/>
          <p:cNvSpPr/>
          <p:nvPr/>
        </p:nvSpPr>
        <p:spPr>
          <a:xfrm rot="11621870" flipH="1">
            <a:off x="3424049" y="3708806"/>
            <a:ext cx="4951786" cy="1297898"/>
          </a:xfrm>
          <a:prstGeom prst="arc">
            <a:avLst>
              <a:gd name="adj1" fmla="val 12281458"/>
              <a:gd name="adj2" fmla="val 2123455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42" name="Content Placeholder 2"/>
          <p:cNvSpPr txBox="1">
            <a:spLocks/>
          </p:cNvSpPr>
          <p:nvPr/>
        </p:nvSpPr>
        <p:spPr bwMode="auto">
          <a:xfrm>
            <a:off x="463549" y="3993833"/>
            <a:ext cx="5635626" cy="129817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With an active “</a:t>
            </a:r>
            <a:r>
              <a:rPr lang="en-GB" sz="1600" kern="0" dirty="0">
                <a:solidFill>
                  <a:srgbClr val="00A4E8"/>
                </a:solidFill>
                <a:latin typeface="Segoe UI" pitchFamily="34" charset="0"/>
                <a:cs typeface="Segoe UI" pitchFamily="34" charset="0"/>
              </a:rPr>
              <a:t>Ignore saved start position</a:t>
            </a:r>
            <a:r>
              <a:rPr lang="en-GB" sz="1600" kern="0" dirty="0">
                <a:latin typeface="Segoe UI" pitchFamily="34" charset="0"/>
                <a:cs typeface="Segoe UI" pitchFamily="34" charset="0"/>
              </a:rPr>
              <a:t>” in the “</a:t>
            </a:r>
            <a:r>
              <a:rPr lang="en-GB" sz="1600" kern="0" dirty="0">
                <a:solidFill>
                  <a:srgbClr val="00A4E8"/>
                </a:solidFill>
                <a:latin typeface="Segoe UI" pitchFamily="34" charset="0"/>
                <a:cs typeface="Segoe UI" pitchFamily="34" charset="0"/>
              </a:rPr>
              <a:t>Policies</a:t>
            </a:r>
            <a:r>
              <a:rPr lang="en-GB" sz="1600" kern="0" dirty="0">
                <a:latin typeface="Segoe UI" pitchFamily="34" charset="0"/>
                <a:cs typeface="Segoe UI" pitchFamily="34" charset="0"/>
              </a:rPr>
              <a:t>” t</a:t>
            </a:r>
            <a:r>
              <a:rPr lang="en-GB" sz="1600" kern="0" dirty="0" smtClean="0">
                <a:latin typeface="Segoe UI" pitchFamily="34" charset="0"/>
                <a:cs typeface="Segoe UI" pitchFamily="34" charset="0"/>
              </a:rPr>
              <a:t>he </a:t>
            </a:r>
            <a:r>
              <a:rPr lang="en-GB" sz="1600" kern="0" dirty="0">
                <a:latin typeface="Segoe UI" pitchFamily="34" charset="0"/>
                <a:cs typeface="Segoe UI" pitchFamily="34" charset="0"/>
              </a:rPr>
              <a:t>check functionality of the position will be </a:t>
            </a:r>
            <a:r>
              <a:rPr lang="en-GB" sz="1600" kern="0" dirty="0" smtClean="0">
                <a:latin typeface="Segoe UI" pitchFamily="34" charset="0"/>
                <a:cs typeface="Segoe UI" pitchFamily="34" charset="0"/>
              </a:rPr>
              <a:t>eliminated (the dimension will be still checked) , </a:t>
            </a:r>
            <a:r>
              <a:rPr lang="en-GB" sz="1600" kern="0" dirty="0">
                <a:latin typeface="Segoe UI" pitchFamily="34" charset="0"/>
                <a:cs typeface="Segoe UI" pitchFamily="34" charset="0"/>
              </a:rPr>
              <a:t>the data set will be shown as </a:t>
            </a:r>
            <a:r>
              <a:rPr lang="en-GB" sz="1600" kern="0" dirty="0" smtClean="0">
                <a:latin typeface="Segoe UI" pitchFamily="34" charset="0"/>
                <a:cs typeface="Segoe UI" pitchFamily="34" charset="0"/>
              </a:rPr>
              <a:t>“</a:t>
            </a:r>
            <a:r>
              <a:rPr lang="en-GB" sz="1600" kern="0" dirty="0" smtClean="0">
                <a:solidFill>
                  <a:srgbClr val="00A4E8"/>
                </a:solidFill>
                <a:latin typeface="Segoe UI" pitchFamily="34" charset="0"/>
                <a:cs typeface="Segoe UI" pitchFamily="34" charset="0"/>
              </a:rPr>
              <a:t>synchronized</a:t>
            </a:r>
            <a:r>
              <a:rPr lang="en-GB" sz="1600" kern="0" dirty="0" smtClean="0">
                <a:latin typeface="Segoe UI" pitchFamily="34" charset="0"/>
                <a:cs typeface="Segoe UI" pitchFamily="34" charset="0"/>
              </a:rPr>
              <a:t>“ and </a:t>
            </a:r>
            <a:r>
              <a:rPr lang="en-GB" sz="1600" kern="0" dirty="0">
                <a:latin typeface="Segoe UI" pitchFamily="34" charset="0"/>
                <a:cs typeface="Segoe UI" pitchFamily="34" charset="0"/>
              </a:rPr>
              <a:t>no warnings will be available. </a:t>
            </a:r>
          </a:p>
        </p:txBody>
      </p:sp>
      <p:pic>
        <p:nvPicPr>
          <p:cNvPr id="4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6876" y="2165335"/>
            <a:ext cx="5192287" cy="2573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Arc 23"/>
          <p:cNvSpPr/>
          <p:nvPr/>
        </p:nvSpPr>
        <p:spPr>
          <a:xfrm rot="11043077" flipH="1">
            <a:off x="5551462" y="2719325"/>
            <a:ext cx="4782707" cy="2309196"/>
          </a:xfrm>
          <a:prstGeom prst="arc">
            <a:avLst>
              <a:gd name="adj1" fmla="val 12155937"/>
              <a:gd name="adj2" fmla="val 2110038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7" name="Arc 26"/>
          <p:cNvSpPr/>
          <p:nvPr/>
        </p:nvSpPr>
        <p:spPr>
          <a:xfrm rot="11917395">
            <a:off x="4400339" y="213425"/>
            <a:ext cx="8962930" cy="4209220"/>
          </a:xfrm>
          <a:prstGeom prst="arc">
            <a:avLst>
              <a:gd name="adj1" fmla="val 12082447"/>
              <a:gd name="adj2" fmla="val 1930328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14592887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subTnLst>
                                    <p:set>
                                      <p:cBhvr override="childStyle">
                                        <p:cTn dur="1" fill="hold" display="0" masterRel="nextClick" afterEffect="1"/>
                                        <p:tgtEl>
                                          <p:spTgt spid="38"/>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subTnLst>
                                    <p:set>
                                      <p:cBhvr override="childStyle">
                                        <p:cTn dur="1" fill="hold" display="0" masterRel="nextClick" afterEffect="1"/>
                                        <p:tgtEl>
                                          <p:spTgt spid="39"/>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6" grpId="0"/>
      <p:bldP spid="37" grpId="0"/>
      <p:bldP spid="40" grpId="0" animBg="1"/>
      <p:bldP spid="41" grpId="0" animBg="1"/>
      <p:bldP spid="42" grpId="0"/>
      <p:bldP spid="24"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6" name="Content Placeholder 5"/>
          <p:cNvSpPr>
            <a:spLocks noGrp="1"/>
          </p:cNvSpPr>
          <p:nvPr>
            <p:ph idx="1"/>
          </p:nvPr>
        </p:nvSpPr>
        <p:spPr>
          <a:xfrm>
            <a:off x="482600" y="1984154"/>
            <a:ext cx="6264274" cy="3965126"/>
          </a:xfrm>
        </p:spPr>
        <p:txBody>
          <a:bodyPr/>
          <a:lstStyle/>
          <a:p>
            <a:pPr lvl="1">
              <a:lnSpc>
                <a:spcPct val="100000"/>
              </a:lnSpc>
              <a:buClrTx/>
            </a:pPr>
            <a:r>
              <a:rPr lang="en-US" sz="1400" dirty="0" smtClean="0">
                <a:latin typeface="Segoe UI" panose="020B0502040204020203" pitchFamily="34" charset="0"/>
                <a:ea typeface="Segoe UI" panose="020B0502040204020203" pitchFamily="34" charset="0"/>
                <a:cs typeface="Segoe UI" panose="020B0502040204020203" pitchFamily="34" charset="0"/>
              </a:rPr>
              <a:t>Now 4 Modes are available in the Production calibration, Output parameter and Raster list to save them for the on-fly engraving.</a:t>
            </a:r>
          </a:p>
          <a:p>
            <a:pPr marL="227013" lvl="1" indent="-192088">
              <a:lnSpc>
                <a:spcPct val="100000"/>
              </a:lnSpc>
              <a:buClrTx/>
              <a:tabLst>
                <a:tab pos="227013" algn="l"/>
              </a:tabLst>
            </a:pPr>
            <a:r>
              <a:rPr lang="en-US" sz="1400" dirty="0" smtClean="0">
                <a:latin typeface="Segoe UI" panose="020B0502040204020203" pitchFamily="34" charset="0"/>
                <a:ea typeface="Segoe UI" panose="020B0502040204020203" pitchFamily="34" charset="0"/>
                <a:cs typeface="Segoe UI" panose="020B0502040204020203" pitchFamily="34" charset="0"/>
              </a:rPr>
              <a:t>	</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US" sz="1400" b="1" dirty="0" smtClean="0">
                <a:latin typeface="Segoe UI Semibold" panose="020B0702040204020203" pitchFamily="34" charset="0"/>
                <a:ea typeface="Segoe UI" panose="020B0502040204020203" pitchFamily="34" charset="0"/>
                <a:cs typeface="Segoe UI" panose="020B0502040204020203" pitchFamily="34" charset="0"/>
                <a:sym typeface="Wingdings" panose="05000000000000000000" pitchFamily="2" charset="2"/>
              </a:rPr>
              <a:t>None: </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(this mode was set automatically for </a:t>
            </a:r>
            <a:r>
              <a:rPr lang="en-US" sz="1400" i="1" dirty="0" smtClean="0">
                <a:solidFill>
                  <a:srgbClr val="00ADEF"/>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textile devices</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p>
          <a:p>
            <a:pPr marL="461963" lvl="1" indent="-427038">
              <a:lnSpc>
                <a:spcPct val="100000"/>
              </a:lnSpc>
              <a:buClrTx/>
              <a:tabLst>
                <a:tab pos="227013" algn="l"/>
              </a:tabLst>
            </a:pP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 </a:t>
            </a:r>
            <a:r>
              <a:rPr lang="en-US" sz="1400" b="1" dirty="0" smtClean="0">
                <a:latin typeface="Segoe UI Semibold" panose="020B0702040204020203" pitchFamily="34" charset="0"/>
                <a:ea typeface="Segoe UI" panose="020B0502040204020203" pitchFamily="34" charset="0"/>
                <a:cs typeface="Segoe UI" panose="020B0502040204020203" pitchFamily="34" charset="0"/>
                <a:sym typeface="Wingdings" panose="05000000000000000000" pitchFamily="2" charset="2"/>
              </a:rPr>
              <a:t>Normal: </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this mode was set automatically for </a:t>
            </a:r>
            <a:r>
              <a:rPr lang="en-US" sz="1400" i="1" dirty="0" smtClean="0">
                <a:solidFill>
                  <a:srgbClr val="00ADEF"/>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graphical devices</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b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b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Until version 5.80 it was not possible to change the optimization value. This value was set by default onto 5%. Now it is possible to change this value from 1% -10%</a:t>
            </a:r>
          </a:p>
          <a:p>
            <a:pPr marL="461963" lvl="1" indent="-427038">
              <a:lnSpc>
                <a:spcPct val="100000"/>
              </a:lnSpc>
              <a:buClrTx/>
              <a:tabLst>
                <a:tab pos="227013" algn="l"/>
              </a:tabLst>
            </a:pP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 </a:t>
            </a:r>
            <a:r>
              <a:rPr lang="en-US" sz="1400" b="1" dirty="0" smtClean="0">
                <a:latin typeface="Segoe UI Semibold" panose="020B0702040204020203" pitchFamily="34" charset="0"/>
                <a:ea typeface="Segoe UI" panose="020B0502040204020203" pitchFamily="34" charset="0"/>
                <a:cs typeface="Segoe UI" panose="020B0502040204020203" pitchFamily="34" charset="0"/>
                <a:sym typeface="Wingdings" panose="05000000000000000000" pitchFamily="2" charset="2"/>
              </a:rPr>
              <a:t>Auto none/normal: </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This mode will be set automatically during loading old jobs where no optimizing was stored. Depending on the used Printing method (Screen printing, Relief or Gravure printing the Auto mode is set automatically to “</a:t>
            </a:r>
            <a:r>
              <a:rPr lang="en-US" sz="1400" i="1" dirty="0" smtClean="0">
                <a:solidFill>
                  <a:srgbClr val="00ADEF"/>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none</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or “</a:t>
            </a:r>
            <a:r>
              <a:rPr lang="en-US" sz="1400" i="1" dirty="0" smtClean="0">
                <a:solidFill>
                  <a:srgbClr val="00ADEF"/>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normal 5%”.</a:t>
            </a:r>
          </a:p>
          <a:p>
            <a:pPr marL="461963" lvl="1" indent="-427038">
              <a:lnSpc>
                <a:spcPct val="100000"/>
              </a:lnSpc>
              <a:buClrTx/>
              <a:tabLst>
                <a:tab pos="227013" algn="l"/>
              </a:tabLst>
            </a:pP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 </a:t>
            </a:r>
            <a:r>
              <a:rPr lang="en-US" sz="1400" dirty="0" smtClean="0">
                <a:latin typeface="Segoe UI Semibold" panose="020B0702040204020203" pitchFamily="34" charset="0"/>
                <a:ea typeface="Segoe UI" panose="020B0502040204020203" pitchFamily="34" charset="0"/>
                <a:cs typeface="Segoe UI" panose="020B0502040204020203" pitchFamily="34" charset="0"/>
                <a:sym typeface="Wingdings" panose="05000000000000000000" pitchFamily="2" charset="2"/>
              </a:rPr>
              <a:t>Advanced: </a:t>
            </a:r>
            <a:r>
              <a:rPr lang="en-US" sz="1400" b="1" dirty="0" smtClean="0">
                <a:ea typeface="Segoe UI" panose="020B0502040204020203" pitchFamily="34" charset="0"/>
                <a:cs typeface="Segoe UI" panose="020B0502040204020203" pitchFamily="34" charset="0"/>
                <a:sym typeface="Wingdings" panose="05000000000000000000" pitchFamily="2" charset="2"/>
              </a:rPr>
              <a:t>= </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new calculation mode. </a:t>
            </a:r>
            <a:b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b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The dot growth is </a:t>
            </a:r>
            <a:r>
              <a:rPr lang="en-GB" sz="1400" dirty="0" smtClean="0"/>
              <a:t>regularly</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with this method</a:t>
            </a:r>
            <a:r>
              <a:rPr lang="en-US"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grpSp>
        <p:nvGrpSpPr>
          <p:cNvPr id="12" name="Group 11"/>
          <p:cNvGrpSpPr/>
          <p:nvPr/>
        </p:nvGrpSpPr>
        <p:grpSpPr>
          <a:xfrm>
            <a:off x="7186034" y="2812246"/>
            <a:ext cx="4601154" cy="2849002"/>
            <a:chOff x="7186034" y="1628800"/>
            <a:chExt cx="4601154" cy="2849002"/>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387" t="7626" r="8508" b="32390"/>
            <a:stretch/>
          </p:blipFill>
          <p:spPr bwMode="auto">
            <a:xfrm>
              <a:off x="7467327" y="1628800"/>
              <a:ext cx="1572656"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186034" y="3308251"/>
              <a:ext cx="4601154" cy="1169551"/>
            </a:xfrm>
            <a:prstGeom prst="rect">
              <a:avLst/>
            </a:prstGeom>
          </p:spPr>
          <p:txBody>
            <a:bodyPr wrap="square">
              <a:spAutoFit/>
            </a:bodyPr>
            <a:lstStyle/>
            <a:p>
              <a:pPr>
                <a:tabLst>
                  <a:tab pos="1828800" algn="l"/>
                  <a:tab pos="2290763" algn="l"/>
                </a:tabLst>
              </a:pPr>
              <a:r>
                <a:rPr lang="en-GB" sz="1000" b="1" dirty="0" smtClean="0">
                  <a:latin typeface="Segoe UI Semibold" panose="020B0702040204020203" pitchFamily="34" charset="0"/>
                </a:rPr>
                <a:t>Dot growth from Shading 9 until 12  with the  Old (normal)  and New (advanced) mode</a:t>
              </a:r>
              <a:r>
                <a:rPr lang="en-GB" sz="1000" b="1" dirty="0" smtClean="0">
                  <a:latin typeface="+mn-lt"/>
                </a:rPr>
                <a:t/>
              </a:r>
              <a:br>
                <a:rPr lang="en-GB" sz="1000" b="1" dirty="0" smtClean="0">
                  <a:latin typeface="+mn-lt"/>
                </a:rPr>
              </a:br>
              <a:r>
                <a:rPr lang="en-US" sz="1000" b="1" dirty="0" smtClean="0">
                  <a:latin typeface="+mn-lt"/>
                </a:rPr>
                <a:t>	</a:t>
              </a:r>
              <a:r>
                <a:rPr lang="en-US" sz="1000" b="1" dirty="0" smtClean="0"/>
                <a:t> </a:t>
              </a:r>
              <a:r>
                <a:rPr lang="en-US" sz="1000" b="1" i="1" dirty="0" smtClean="0">
                  <a:solidFill>
                    <a:srgbClr val="00ADEF"/>
                  </a:solidFill>
                  <a:latin typeface="Segoe UI Semibold" panose="020B0702040204020203" pitchFamily="34" charset="0"/>
                </a:rPr>
                <a:t>Normal</a:t>
              </a:r>
              <a:r>
                <a:rPr lang="en-US" sz="1000" b="1" dirty="0" smtClean="0"/>
                <a:t>	</a:t>
              </a:r>
              <a:r>
                <a:rPr lang="en-US" sz="1000" b="1" i="1" dirty="0" smtClean="0">
                  <a:solidFill>
                    <a:srgbClr val="00ADEF"/>
                  </a:solidFill>
                  <a:latin typeface="Segoe UI Semibold" panose="020B0702040204020203" pitchFamily="34" charset="0"/>
                </a:rPr>
                <a:t>Advanced </a:t>
              </a:r>
            </a:p>
            <a:p>
              <a:r>
                <a:rPr lang="en-US" sz="1000" dirty="0" smtClean="0">
                  <a:latin typeface="+mn-lt"/>
                </a:rPr>
                <a:t>Shading 9  = black </a:t>
              </a:r>
            </a:p>
            <a:p>
              <a:pPr>
                <a:tabLst>
                  <a:tab pos="1828800" algn="l"/>
                  <a:tab pos="2743200" algn="l"/>
                </a:tabLst>
              </a:pPr>
              <a:r>
                <a:rPr lang="en-US" sz="1000" dirty="0" smtClean="0">
                  <a:latin typeface="+mn-lt"/>
                </a:rPr>
                <a:t>Shading 10 = rot 	(+2 Pixel)	(+2 Pixel)</a:t>
              </a:r>
            </a:p>
            <a:p>
              <a:pPr>
                <a:tabLst>
                  <a:tab pos="1828800" algn="l"/>
                  <a:tab pos="2290763" algn="l"/>
                </a:tabLst>
              </a:pPr>
              <a:r>
                <a:rPr lang="en-US" sz="1000" dirty="0" smtClean="0">
                  <a:latin typeface="+mn-lt"/>
                </a:rPr>
                <a:t>Shading 11 = green	(+5 Pixel)	(+2 Pixel)</a:t>
              </a:r>
            </a:p>
            <a:p>
              <a:pPr>
                <a:tabLst>
                  <a:tab pos="1828800" algn="l"/>
                  <a:tab pos="2398713" algn="l"/>
                </a:tabLst>
              </a:pPr>
              <a:r>
                <a:rPr lang="en-US" sz="1000" dirty="0" smtClean="0">
                  <a:latin typeface="+mn-lt"/>
                </a:rPr>
                <a:t>Shading 12 = violet	(+2 Pixel) 		(+1 Pixel)</a:t>
              </a:r>
              <a:r>
                <a:rPr lang="en-GB" sz="1000" dirty="0" smtClean="0">
                  <a:latin typeface="+mn-lt"/>
                </a:rPr>
                <a:t>	</a:t>
              </a:r>
              <a:endParaRPr lang="en-GB" sz="1000" dirty="0">
                <a:latin typeface="+mn-lt"/>
              </a:endParaRPr>
            </a:p>
          </p:txBody>
        </p:sp>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8327" t="30227" r="29587" b="29448"/>
            <a:stretch/>
          </p:blipFill>
          <p:spPr bwMode="auto">
            <a:xfrm>
              <a:off x="9378892" y="1639241"/>
              <a:ext cx="1543574"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8"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9" name="Content Placeholder 5"/>
          <p:cNvSpPr txBox="1">
            <a:spLocks/>
          </p:cNvSpPr>
          <p:nvPr/>
        </p:nvSpPr>
        <p:spPr>
          <a:xfrm>
            <a:off x="483914" y="1412776"/>
            <a:ext cx="11303274" cy="720080"/>
          </a:xfrm>
          <a:prstGeom prst="rect">
            <a:avLst/>
          </a:prstGeom>
        </p:spPr>
        <p:txBody>
          <a:bodyPr vert="horz" wrap="square" lIns="72000" tIns="0" rIns="0" bIns="0" rtlCol="0">
            <a:noAutofit/>
          </a:bodyPr>
          <a:lstStyle>
            <a:lvl1pPr marL="34925" algn="l" rtl="0" eaLnBrk="0" fontAlgn="base" hangingPunct="0">
              <a:spcBef>
                <a:spcPts val="600"/>
              </a:spcBef>
              <a:spcAft>
                <a:spcPts val="600"/>
              </a:spcAft>
              <a:buFont typeface="Arial" pitchFamily="34" charset="0"/>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lvl="1">
              <a:lnSpc>
                <a:spcPct val="100000"/>
              </a:lnSpc>
              <a:buClrTx/>
            </a:pPr>
            <a:r>
              <a:rPr lang="en-US" sz="1400" dirty="0" smtClean="0">
                <a:latin typeface="Segoe UI" panose="020B0502040204020203" pitchFamily="34" charset="0"/>
                <a:ea typeface="Segoe UI" panose="020B0502040204020203" pitchFamily="34" charset="0"/>
                <a:cs typeface="Segoe UI" panose="020B0502040204020203" pitchFamily="34" charset="0"/>
              </a:rPr>
              <a:t>Optimize dots below a defined value and a new calculation mode was implemented to prevent visible steps of a graduation e</a:t>
            </a:r>
            <a:r>
              <a:rPr lang="en-US" sz="1400" dirty="0" smtClean="0"/>
              <a:t>specially in bright areas </a:t>
            </a:r>
            <a:r>
              <a:rPr lang="en-US" sz="1400" dirty="0" smtClean="0">
                <a:latin typeface="Segoe UI" panose="020B0502040204020203" pitchFamily="34" charset="0"/>
                <a:ea typeface="Segoe UI" panose="020B0502040204020203" pitchFamily="34" charset="0"/>
                <a:cs typeface="Segoe UI" panose="020B0502040204020203" pitchFamily="34" charset="0"/>
              </a:rPr>
              <a:t>(from 1%-10% variable)</a:t>
            </a:r>
            <a:endParaRPr lang="en-US" dirty="0" smtClean="0"/>
          </a:p>
        </p:txBody>
      </p:sp>
      <p:sp>
        <p:nvSpPr>
          <p:cNvPr id="2" name="Title 1"/>
          <p:cNvSpPr>
            <a:spLocks noGrp="1"/>
          </p:cNvSpPr>
          <p:nvPr>
            <p:ph type="title"/>
          </p:nvPr>
        </p:nvSpPr>
        <p:spPr>
          <a:xfrm>
            <a:off x="473075" y="405825"/>
            <a:ext cx="10377069" cy="430887"/>
          </a:xfrm>
        </p:spPr>
        <p:txBody>
          <a:bodyPr lIns="0" tIns="0" bIns="0">
            <a:spAutoFit/>
          </a:bodyPr>
          <a:lstStyle/>
          <a:p>
            <a:r>
              <a:rPr lang="en-GB" b="0" dirty="0" smtClean="0"/>
              <a:t>Basic - </a:t>
            </a:r>
            <a:r>
              <a:rPr lang="en-GB" b="0" dirty="0" smtClean="0">
                <a:solidFill>
                  <a:schemeClr val="tx1"/>
                </a:solidFill>
              </a:rPr>
              <a:t>Optimize dots below </a:t>
            </a:r>
            <a:r>
              <a:rPr lang="en-GB" b="0" dirty="0">
                <a:solidFill>
                  <a:schemeClr val="tx1"/>
                </a:solidFill>
              </a:rPr>
              <a:t> </a:t>
            </a:r>
            <a:r>
              <a:rPr lang="en-GB" b="0" dirty="0" smtClean="0">
                <a:solidFill>
                  <a:schemeClr val="tx1"/>
                </a:solidFill>
              </a:rPr>
              <a:t>improvements      </a:t>
            </a:r>
            <a:r>
              <a:rPr lang="en-GB" sz="2000" b="0" dirty="0" smtClean="0">
                <a:solidFill>
                  <a:srgbClr val="FF0000"/>
                </a:solidFill>
              </a:rPr>
              <a:t>(5.80/00)</a:t>
            </a:r>
            <a:endParaRPr lang="de-DE" sz="2000" b="0" dirty="0">
              <a:solidFill>
                <a:srgbClr val="FF0000"/>
              </a:solidFill>
            </a:endParaRPr>
          </a:p>
        </p:txBody>
      </p:sp>
    </p:spTree>
    <p:extLst>
      <p:ext uri="{BB962C8B-B14F-4D97-AF65-F5344CB8AC3E}">
        <p14:creationId xmlns:p14="http://schemas.microsoft.com/office/powerpoint/2010/main" val="2298187497"/>
      </p:ext>
    </p:extLst>
  </p:cSld>
  <p:clrMapOvr>
    <a:masterClrMapping/>
  </p:clrMapOvr>
  <p:transition spd="slow"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lstStyle/>
          <a:p>
            <a:pPr lvl="2"/>
            <a:r>
              <a:rPr lang="nl-NL" dirty="0" smtClean="0"/>
              <a:t>BASIC </a:t>
            </a:r>
            <a:r>
              <a:rPr lang="en-GB" dirty="0" smtClean="0">
                <a:solidFill>
                  <a:schemeClr val="tx1"/>
                </a:solidFill>
              </a:rPr>
              <a:t>-</a:t>
            </a:r>
            <a:r>
              <a:rPr lang="en-GB" dirty="0" smtClean="0"/>
              <a:t> </a:t>
            </a:r>
            <a:r>
              <a:rPr lang="en-GB" dirty="0" smtClean="0">
                <a:solidFill>
                  <a:schemeClr val="tx1"/>
                </a:solidFill>
                <a:cs typeface="Segoe UI" pitchFamily="34" charset="0"/>
              </a:rPr>
              <a:t>IMPORT COLOUR</a:t>
            </a:r>
            <a:r>
              <a:rPr lang="en-GB" baseline="0" dirty="0" smtClean="0">
                <a:solidFill>
                  <a:schemeClr val="tx1"/>
                </a:solidFill>
                <a:cs typeface="Segoe UI" pitchFamily="34" charset="0"/>
              </a:rPr>
              <a:t> INFORMATION </a:t>
            </a:r>
            <a:r>
              <a:rPr lang="en-GB" dirty="0" smtClean="0">
                <a:solidFill>
                  <a:schemeClr val="tx1"/>
                </a:solidFill>
                <a:cs typeface="Segoe UI" pitchFamily="34" charset="0"/>
              </a:rPr>
              <a:t>of ESKO Tiff-FILES </a:t>
            </a:r>
            <a:r>
              <a:rPr lang="en-US" sz="1400" dirty="0">
                <a:solidFill>
                  <a:srgbClr val="FF0000"/>
                </a:solidFill>
              </a:rPr>
              <a:t>(5.70/07</a:t>
            </a:r>
            <a:r>
              <a:rPr lang="en-US" sz="1400" dirty="0" smtClean="0">
                <a:solidFill>
                  <a:srgbClr val="FF0000"/>
                </a:solidFill>
              </a:rPr>
              <a:t>)</a:t>
            </a:r>
            <a:endParaRPr lang="nl-NL" sz="1400" dirty="0">
              <a:solidFill>
                <a:schemeClr val="tx1"/>
              </a:solidFill>
            </a:endParaRPr>
          </a:p>
        </p:txBody>
      </p:sp>
      <p:sp>
        <p:nvSpPr>
          <p:cNvPr id="45" name="Rectangle 44"/>
          <p:cNvSpPr/>
          <p:nvPr/>
        </p:nvSpPr>
        <p:spPr>
          <a:xfrm>
            <a:off x="618389" y="2254414"/>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36" name="Content Placeholder 2"/>
          <p:cNvSpPr txBox="1">
            <a:spLocks/>
          </p:cNvSpPr>
          <p:nvPr/>
        </p:nvSpPr>
        <p:spPr bwMode="auto">
          <a:xfrm>
            <a:off x="463549" y="1557338"/>
            <a:ext cx="5643925" cy="21596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The stored colour information (colour and name) of ESKO Tiff-files is taken over into the LYR-Files, during importing.</a:t>
            </a:r>
            <a:endParaRPr lang="en-GB" sz="1200" kern="0" dirty="0" smtClean="0">
              <a:latin typeface="Segoe UI" pitchFamily="34" charset="0"/>
              <a:cs typeface="Segoe UI" pitchFamily="34" charset="0"/>
            </a:endParaRPr>
          </a:p>
        </p:txBody>
      </p:sp>
      <p:sp>
        <p:nvSpPr>
          <p:cNvPr id="44"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75" y="1557337"/>
            <a:ext cx="3086100"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Arc 23"/>
          <p:cNvSpPr/>
          <p:nvPr/>
        </p:nvSpPr>
        <p:spPr>
          <a:xfrm rot="10800000">
            <a:off x="5595117" y="874008"/>
            <a:ext cx="3312369" cy="2482984"/>
          </a:xfrm>
          <a:prstGeom prst="arc">
            <a:avLst>
              <a:gd name="adj1" fmla="val 13074824"/>
              <a:gd name="adj2" fmla="val 2130384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319631353"/>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lstStyle/>
          <a:p>
            <a:pPr lvl="2"/>
            <a:r>
              <a:rPr lang="nl-NL" dirty="0" smtClean="0"/>
              <a:t>BASIC - </a:t>
            </a:r>
            <a:r>
              <a:rPr lang="nl-NL" dirty="0" smtClean="0">
                <a:solidFill>
                  <a:schemeClr val="tx1"/>
                </a:solidFill>
              </a:rPr>
              <a:t>BACKGROUND FUNCTIONS </a:t>
            </a:r>
            <a:r>
              <a:rPr lang="en-GB" dirty="0" smtClean="0">
                <a:solidFill>
                  <a:schemeClr val="tx1"/>
                </a:solidFill>
                <a:cs typeface="Segoe UI" pitchFamily="34" charset="0"/>
              </a:rPr>
              <a:t> </a:t>
            </a:r>
            <a:r>
              <a:rPr lang="en-US" sz="2000" dirty="0" smtClean="0">
                <a:solidFill>
                  <a:srgbClr val="FF0000"/>
                </a:solidFill>
              </a:rPr>
              <a:t>(5.70/07)</a:t>
            </a:r>
            <a:endParaRPr lang="nl-NL" sz="2000" dirty="0">
              <a:solidFill>
                <a:schemeClr val="tx1"/>
              </a:solidFill>
            </a:endParaRPr>
          </a:p>
        </p:txBody>
      </p:sp>
      <p:sp>
        <p:nvSpPr>
          <p:cNvPr id="44"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Rectangle 1"/>
          <p:cNvSpPr/>
          <p:nvPr/>
        </p:nvSpPr>
        <p:spPr>
          <a:xfrm>
            <a:off x="451916" y="1268760"/>
            <a:ext cx="6294959" cy="1354217"/>
          </a:xfrm>
          <a:prstGeom prst="rect">
            <a:avLst/>
          </a:prstGeom>
        </p:spPr>
        <p:txBody>
          <a:bodyPr wrap="square">
            <a:spAutoFit/>
          </a:bodyPr>
          <a:lstStyle/>
          <a:p>
            <a:r>
              <a:rPr lang="en-US" b="1" dirty="0" smtClean="0">
                <a:solidFill>
                  <a:srgbClr val="00ADEF"/>
                </a:solidFill>
                <a:latin typeface="Segoe UI Semibold" panose="020B0702040204020203" pitchFamily="34" charset="0"/>
              </a:rPr>
              <a:t>New command line options for Run-Action </a:t>
            </a:r>
          </a:p>
          <a:p>
            <a:endParaRPr lang="en-US" sz="1600" dirty="0" smtClean="0">
              <a:latin typeface="+mn-lt"/>
            </a:endParaRPr>
          </a:p>
          <a:p>
            <a:r>
              <a:rPr lang="en-US" sz="1600" dirty="0" smtClean="0">
                <a:latin typeface="+mn-lt"/>
              </a:rPr>
              <a:t>Following a list of the new options for </a:t>
            </a:r>
            <a:r>
              <a:rPr lang="en-US" sz="1600" dirty="0">
                <a:latin typeface="+mn-lt"/>
              </a:rPr>
              <a:t>starting bestIMAGE </a:t>
            </a:r>
            <a:r>
              <a:rPr lang="en-US" sz="1600" dirty="0" smtClean="0">
                <a:latin typeface="+mn-lt"/>
              </a:rPr>
              <a:t>Background Jobs </a:t>
            </a:r>
            <a:r>
              <a:rPr lang="en-US" sz="1600" dirty="0">
                <a:latin typeface="+mn-lt"/>
              </a:rPr>
              <a:t>from the command </a:t>
            </a:r>
            <a:r>
              <a:rPr lang="en-US" sz="1600" dirty="0" smtClean="0">
                <a:latin typeface="+mn-lt"/>
              </a:rPr>
              <a:t>line</a:t>
            </a:r>
            <a:r>
              <a:rPr lang="en-US" sz="1600" dirty="0">
                <a:latin typeface="+mn-lt"/>
              </a:rPr>
              <a:t> </a:t>
            </a:r>
            <a:r>
              <a:rPr lang="en-US" sz="1600" dirty="0" smtClean="0">
                <a:latin typeface="+mn-lt"/>
              </a:rPr>
              <a:t>is shown. This commands can be combined with others: </a:t>
            </a:r>
          </a:p>
        </p:txBody>
      </p:sp>
      <p:sp>
        <p:nvSpPr>
          <p:cNvPr id="32" name="Tijdelijke aanduiding voor verticale tekst 9"/>
          <p:cNvSpPr>
            <a:spLocks noGrp="1"/>
          </p:cNvSpPr>
          <p:nvPr>
            <p:ph type="body" orient="vert" idx="1"/>
          </p:nvPr>
        </p:nvSpPr>
        <p:spPr>
          <a:xfrm>
            <a:off x="770583" y="2857579"/>
            <a:ext cx="6274529" cy="1723549"/>
          </a:xfrm>
        </p:spPr>
        <p:txBody>
          <a:bodyPr rIns="73152">
            <a:spAutoFit/>
          </a:bodyPr>
          <a:lstStyle/>
          <a:p>
            <a:pPr lvl="2"/>
            <a:r>
              <a:rPr lang="en-GB" sz="1600" dirty="0"/>
              <a:t>Specify </a:t>
            </a:r>
            <a:r>
              <a:rPr lang="en-GB" sz="1600" dirty="0" smtClean="0"/>
              <a:t>an </a:t>
            </a:r>
            <a:r>
              <a:rPr lang="en-GB" sz="1600" dirty="0"/>
              <a:t>Output </a:t>
            </a:r>
            <a:r>
              <a:rPr lang="en-GB" sz="1600" dirty="0" smtClean="0"/>
              <a:t>folder </a:t>
            </a:r>
          </a:p>
          <a:p>
            <a:pPr lvl="2"/>
            <a:r>
              <a:rPr lang="en-GB" sz="1600" dirty="0" smtClean="0"/>
              <a:t>Compress Tiff Files after conversion</a:t>
            </a:r>
          </a:p>
          <a:p>
            <a:pPr lvl="2"/>
            <a:r>
              <a:rPr lang="en-GB" sz="1600" dirty="0" smtClean="0"/>
              <a:t>Set PDF </a:t>
            </a:r>
            <a:r>
              <a:rPr lang="en-GB" sz="1600" dirty="0" err="1" smtClean="0"/>
              <a:t>preset</a:t>
            </a:r>
            <a:r>
              <a:rPr lang="en-GB" sz="1600" dirty="0" smtClean="0"/>
              <a:t> during importing PDF</a:t>
            </a:r>
          </a:p>
          <a:p>
            <a:pPr lvl="2"/>
            <a:r>
              <a:rPr lang="en-GB" sz="1600" dirty="0">
                <a:cs typeface="Segoe UI" pitchFamily="34" charset="0"/>
              </a:rPr>
              <a:t>Scale multiple TIFF or </a:t>
            </a:r>
            <a:r>
              <a:rPr lang="en-GB" sz="1600" dirty="0" err="1">
                <a:cs typeface="Segoe UI" pitchFamily="34" charset="0"/>
              </a:rPr>
              <a:t>Lyr</a:t>
            </a:r>
            <a:r>
              <a:rPr lang="en-GB" sz="1600" dirty="0">
                <a:cs typeface="Segoe UI" pitchFamily="34" charset="0"/>
              </a:rPr>
              <a:t> </a:t>
            </a:r>
            <a:r>
              <a:rPr lang="en-GB" sz="1600" dirty="0" smtClean="0">
                <a:cs typeface="Segoe UI" pitchFamily="34" charset="0"/>
              </a:rPr>
              <a:t>Files</a:t>
            </a:r>
            <a:endParaRPr lang="en-GB" sz="1600" dirty="0"/>
          </a:p>
          <a:p>
            <a:pPr lvl="2"/>
            <a:r>
              <a:rPr lang="en-GB" sz="1600" dirty="0">
                <a:cs typeface="Segoe UI" pitchFamily="34" charset="0"/>
              </a:rPr>
              <a:t>Remove Source or Intermediate files</a:t>
            </a:r>
            <a:endParaRPr lang="en-GB" sz="1600" dirty="0" smtClean="0"/>
          </a:p>
        </p:txBody>
      </p:sp>
    </p:spTree>
    <p:extLst>
      <p:ext uri="{BB962C8B-B14F-4D97-AF65-F5344CB8AC3E}">
        <p14:creationId xmlns:p14="http://schemas.microsoft.com/office/powerpoint/2010/main" val="24965715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BG function – Specify the Output folder</a:t>
            </a:r>
            <a:endParaRPr lang="en-GB" sz="1900" b="0" dirty="0">
              <a:solidFill>
                <a:schemeClr val="tx1"/>
              </a:solidFill>
              <a:latin typeface="Segoe UI Semibold" panose="020B0702040204020203" pitchFamily="34" charset="0"/>
              <a:cs typeface="Segoe UI" pitchFamily="34" charset="0"/>
            </a:endParaRPr>
          </a:p>
        </p:txBody>
      </p:sp>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grpSp>
        <p:nvGrpSpPr>
          <p:cNvPr id="20" name="Group 19"/>
          <p:cNvGrpSpPr/>
          <p:nvPr/>
        </p:nvGrpSpPr>
        <p:grpSpPr>
          <a:xfrm>
            <a:off x="474913" y="1484784"/>
            <a:ext cx="11601200" cy="4010514"/>
            <a:chOff x="474913" y="2130624"/>
            <a:chExt cx="11601200" cy="4010514"/>
          </a:xfrm>
        </p:grpSpPr>
        <p:sp>
          <p:nvSpPr>
            <p:cNvPr id="21" name="Rectangle 20"/>
            <p:cNvSpPr/>
            <p:nvPr/>
          </p:nvSpPr>
          <p:spPr>
            <a:xfrm>
              <a:off x="1490663" y="3116802"/>
              <a:ext cx="5112196" cy="292388"/>
            </a:xfrm>
            <a:prstGeom prst="rect">
              <a:avLst/>
            </a:prstGeom>
            <a:solidFill>
              <a:schemeClr val="bg1">
                <a:lumMod val="95000"/>
              </a:schemeClr>
            </a:solidFill>
            <a:ln>
              <a:solidFill>
                <a:schemeClr val="tx1">
                  <a:lumMod val="95000"/>
                  <a:lumOff val="5000"/>
                </a:schemeClr>
              </a:solidFill>
            </a:ln>
          </p:spPr>
          <p:txBody>
            <a:bodyPr wrap="square">
              <a:spAutoFit/>
            </a:bodyPr>
            <a:lstStyle/>
            <a:p>
              <a:pPr>
                <a:spcBef>
                  <a:spcPts val="600"/>
                </a:spcBef>
                <a:spcAft>
                  <a:spcPts val="600"/>
                </a:spcAft>
              </a:pPr>
              <a:r>
                <a:rPr lang="en-US" sz="1300" dirty="0">
                  <a:latin typeface="Segoe UI Semibold" panose="020B0702040204020203" pitchFamily="34" charset="0"/>
                  <a:ea typeface="BatangChe" panose="02030609000101010101" pitchFamily="49" charset="-127"/>
                  <a:cs typeface="Adobe Arabic" pitchFamily="18" charset="-78"/>
                </a:rPr>
                <a:t>arion.exe /c </a:t>
              </a:r>
              <a:r>
                <a:rPr lang="en-US" sz="1300" dirty="0" smtClean="0">
                  <a:latin typeface="Segoe UI Semibold" panose="020B0702040204020203" pitchFamily="34" charset="0"/>
                  <a:ea typeface="BatangChe" panose="02030609000101010101" pitchFamily="49" charset="-127"/>
                  <a:cs typeface="Adobe Arabic" pitchFamily="18" charset="-78"/>
                </a:rPr>
                <a:t>/</a:t>
              </a:r>
              <a:r>
                <a:rPr lang="en-US" sz="1300" dirty="0" err="1" smtClean="0">
                  <a:latin typeface="Segoe UI Semibold" panose="020B0702040204020203" pitchFamily="34" charset="0"/>
                  <a:ea typeface="BatangChe" panose="02030609000101010101" pitchFamily="49" charset="-127"/>
                  <a:cs typeface="Adobe Arabic" pitchFamily="18" charset="-78"/>
                </a:rPr>
                <a:t>outdir</a:t>
              </a:r>
              <a:r>
                <a:rPr lang="en-US" sz="1300" dirty="0" smtClean="0">
                  <a:latin typeface="Segoe UI Semibold" panose="020B0702040204020203" pitchFamily="34" charset="0"/>
                  <a:ea typeface="BatangChe" panose="02030609000101010101" pitchFamily="49" charset="-127"/>
                  <a:cs typeface="Adobe Arabic" pitchFamily="18" charset="-78"/>
                </a:rPr>
                <a:t> </a:t>
              </a:r>
              <a:r>
                <a:rPr lang="en-US" sz="1300" i="1" dirty="0" smtClean="0">
                  <a:solidFill>
                    <a:srgbClr val="00ADEF"/>
                  </a:solidFill>
                  <a:latin typeface="Segoe UI Semibold" panose="020B0702040204020203" pitchFamily="34" charset="0"/>
                  <a:ea typeface="BatangChe" panose="02030609000101010101" pitchFamily="49" charset="-127"/>
                  <a:cs typeface="Adobe Arabic" pitchFamily="18" charset="-78"/>
                </a:rPr>
                <a:t>“Output </a:t>
              </a:r>
              <a:r>
                <a:rPr lang="en-US" sz="1300" i="1" dirty="0" err="1" smtClean="0">
                  <a:solidFill>
                    <a:srgbClr val="00ADEF"/>
                  </a:solidFill>
                  <a:latin typeface="Segoe UI Semibold" panose="020B0702040204020203" pitchFamily="34" charset="0"/>
                  <a:ea typeface="BatangChe" panose="02030609000101010101" pitchFamily="49" charset="-127"/>
                  <a:cs typeface="Adobe Arabic" pitchFamily="18" charset="-78"/>
                </a:rPr>
                <a:t>path+folder</a:t>
              </a:r>
              <a:r>
                <a:rPr lang="en-US" sz="1300" i="1" dirty="0" smtClean="0">
                  <a:solidFill>
                    <a:srgbClr val="00ADEF"/>
                  </a:solidFill>
                  <a:latin typeface="Segoe UI Semibold" panose="020B0702040204020203" pitchFamily="34" charset="0"/>
                  <a:ea typeface="BatangChe" panose="02030609000101010101" pitchFamily="49" charset="-127"/>
                  <a:cs typeface="Adobe Arabic" pitchFamily="18" charset="-78"/>
                </a:rPr>
                <a:t>” “Source </a:t>
              </a:r>
              <a:r>
                <a:rPr lang="en-US" sz="1300" i="1" dirty="0" err="1" smtClean="0">
                  <a:solidFill>
                    <a:srgbClr val="00ADEF"/>
                  </a:solidFill>
                  <a:latin typeface="Segoe UI Semibold" panose="020B0702040204020203" pitchFamily="34" charset="0"/>
                  <a:ea typeface="BatangChe" panose="02030609000101010101" pitchFamily="49" charset="-127"/>
                  <a:cs typeface="Adobe Arabic" pitchFamily="18" charset="-78"/>
                </a:rPr>
                <a:t>path+folder</a:t>
              </a:r>
              <a:r>
                <a:rPr lang="en-US" sz="1300" i="1" dirty="0" smtClean="0">
                  <a:solidFill>
                    <a:srgbClr val="00ADEF"/>
                  </a:solidFill>
                  <a:latin typeface="Segoe UI Semibold" panose="020B0702040204020203" pitchFamily="34" charset="0"/>
                  <a:ea typeface="BatangChe" panose="02030609000101010101" pitchFamily="49" charset="-127"/>
                  <a:cs typeface="Adobe Arabic" pitchFamily="18" charset="-78"/>
                </a:rPr>
                <a:t>”</a:t>
              </a:r>
            </a:p>
          </p:txBody>
        </p:sp>
        <p:sp>
          <p:nvSpPr>
            <p:cNvPr id="22" name="Rectangle 21"/>
            <p:cNvSpPr/>
            <p:nvPr/>
          </p:nvSpPr>
          <p:spPr>
            <a:xfrm>
              <a:off x="474913" y="2130624"/>
              <a:ext cx="6127946" cy="830997"/>
            </a:xfrm>
            <a:prstGeom prst="rect">
              <a:avLst/>
            </a:prstGeom>
          </p:spPr>
          <p:txBody>
            <a:bodyPr wrap="square">
              <a:spAutoFit/>
            </a:bodyPr>
            <a:lstStyle/>
            <a:p>
              <a:pPr marL="971550" indent="-971550" algn="just"/>
              <a:r>
                <a:rPr lang="en-US" sz="1600" dirty="0" smtClean="0">
                  <a:latin typeface="Segoe UI Semibold" panose="020B0702040204020203" pitchFamily="34" charset="0"/>
                </a:rPr>
                <a:t>/</a:t>
              </a:r>
              <a:r>
                <a:rPr lang="en-US" sz="1600" dirty="0" err="1" smtClean="0">
                  <a:latin typeface="Segoe UI Semibold" panose="020B0702040204020203" pitchFamily="34" charset="0"/>
                </a:rPr>
                <a:t>outdir</a:t>
              </a:r>
              <a:r>
                <a:rPr lang="en-US" sz="1600" dirty="0" smtClean="0">
                  <a:latin typeface="Segoe UI Semibold" panose="020B0702040204020203" pitchFamily="34" charset="0"/>
                </a:rPr>
                <a:t>:</a:t>
              </a:r>
              <a:r>
                <a:rPr lang="en-US" sz="1600" dirty="0">
                  <a:latin typeface="+mn-lt"/>
                </a:rPr>
                <a:t>	</a:t>
              </a:r>
              <a:r>
                <a:rPr lang="en-US" sz="1600" dirty="0" smtClean="0">
                  <a:latin typeface="+mn-lt"/>
                </a:rPr>
                <a:t>Specification </a:t>
              </a:r>
              <a:r>
                <a:rPr lang="en-US" sz="1600" dirty="0">
                  <a:latin typeface="+mn-lt"/>
                </a:rPr>
                <a:t>of the output directory </a:t>
              </a:r>
              <a:r>
                <a:rPr lang="en-US" sz="1600" dirty="0" smtClean="0">
                  <a:latin typeface="+mn-lt"/>
                </a:rPr>
                <a:t>where the files after the conversion, compression, scaling…. </a:t>
              </a:r>
              <a:r>
                <a:rPr lang="en-US" sz="1600" dirty="0">
                  <a:latin typeface="+mn-lt"/>
                </a:rPr>
                <a:t>are to be created</a:t>
              </a:r>
              <a:r>
                <a:rPr lang="en-US" sz="1600" dirty="0" smtClean="0">
                  <a:latin typeface="+mn-lt"/>
                </a:rPr>
                <a:t>.</a:t>
              </a:r>
            </a:p>
          </p:txBody>
        </p:sp>
        <p:sp>
          <p:nvSpPr>
            <p:cNvPr id="23" name="Rectangle 22"/>
            <p:cNvSpPr/>
            <p:nvPr/>
          </p:nvSpPr>
          <p:spPr>
            <a:xfrm>
              <a:off x="1418654" y="3653957"/>
              <a:ext cx="10657459" cy="584775"/>
            </a:xfrm>
            <a:prstGeom prst="rect">
              <a:avLst/>
            </a:prstGeom>
          </p:spPr>
          <p:txBody>
            <a:bodyPr wrap="square">
              <a:spAutoFit/>
            </a:bodyPr>
            <a:lstStyle/>
            <a:p>
              <a:r>
                <a:rPr lang="en-US" sz="1600" dirty="0" smtClean="0">
                  <a:latin typeface="+mn-lt"/>
                  <a:cs typeface="Times New Roman" panose="02020603050405020304" pitchFamily="18" charset="0"/>
                </a:rPr>
                <a:t>The example shows the conversion </a:t>
              </a:r>
              <a:r>
                <a:rPr lang="en-US" sz="1600" dirty="0" smtClean="0">
                  <a:solidFill>
                    <a:srgbClr val="00ADEF"/>
                  </a:solidFill>
                  <a:latin typeface="+mn-lt"/>
                  <a:cs typeface="Times New Roman" panose="02020603050405020304" pitchFamily="18" charset="0"/>
                </a:rPr>
                <a:t>(/c) </a:t>
              </a:r>
              <a:r>
                <a:rPr lang="en-US" sz="1600" dirty="0" smtClean="0">
                  <a:latin typeface="+mn-lt"/>
                  <a:cs typeface="Times New Roman" panose="02020603050405020304" pitchFamily="18" charset="0"/>
                </a:rPr>
                <a:t>of a </a:t>
              </a:r>
              <a:r>
                <a:rPr lang="en-US" sz="1600" dirty="0" smtClean="0">
                  <a:latin typeface="+mn-lt"/>
                </a:rPr>
                <a:t>Tiff file </a:t>
              </a:r>
              <a:r>
                <a:rPr lang="en-US" sz="1600" dirty="0" smtClean="0">
                  <a:solidFill>
                    <a:srgbClr val="00ADEF"/>
                  </a:solidFill>
                  <a:latin typeface="+mn-lt"/>
                </a:rPr>
                <a:t>(F:\FILES\11.tif) </a:t>
              </a:r>
              <a:r>
                <a:rPr lang="en-US" sz="1600" dirty="0" smtClean="0">
                  <a:latin typeface="+mn-lt"/>
                </a:rPr>
                <a:t>to a </a:t>
              </a:r>
              <a:r>
                <a:rPr lang="en-US" sz="1600" dirty="0" err="1" smtClean="0">
                  <a:latin typeface="+mn-lt"/>
                </a:rPr>
                <a:t>Lyr</a:t>
              </a:r>
              <a:r>
                <a:rPr lang="en-US" sz="1600" dirty="0" smtClean="0">
                  <a:latin typeface="+mn-lt"/>
                </a:rPr>
                <a:t> file into a specified directory </a:t>
              </a:r>
              <a:r>
                <a:rPr lang="en-US" sz="1600" dirty="0" smtClean="0">
                  <a:solidFill>
                    <a:srgbClr val="00ADEF"/>
                  </a:solidFill>
                  <a:latin typeface="+mn-lt"/>
                </a:rPr>
                <a:t>(/</a:t>
              </a:r>
              <a:r>
                <a:rPr lang="en-US" sz="1600" dirty="0" err="1">
                  <a:solidFill>
                    <a:srgbClr val="00ADEF"/>
                  </a:solidFill>
                  <a:latin typeface="+mn-lt"/>
                </a:rPr>
                <a:t>outdir</a:t>
              </a:r>
              <a:r>
                <a:rPr lang="en-US" sz="1600" dirty="0">
                  <a:solidFill>
                    <a:srgbClr val="00ADEF"/>
                  </a:solidFill>
                  <a:latin typeface="+mn-lt"/>
                </a:rPr>
                <a:t> </a:t>
              </a:r>
              <a:r>
                <a:rPr lang="en-US" sz="1600" dirty="0" smtClean="0">
                  <a:solidFill>
                    <a:srgbClr val="00ADEF"/>
                  </a:solidFill>
                  <a:latin typeface="+mn-lt"/>
                </a:rPr>
                <a:t>“N:\TRANSFER”)</a:t>
              </a:r>
              <a:r>
                <a:rPr lang="en-US" sz="1600" dirty="0" smtClean="0">
                  <a:latin typeface="+mn-lt"/>
                </a:rPr>
                <a:t>.</a:t>
              </a:r>
              <a:endParaRPr lang="en-US" sz="1600" dirty="0">
                <a:latin typeface="+mn-lt"/>
              </a:endParaRPr>
            </a:p>
          </p:txBody>
        </p:sp>
        <p:pic>
          <p:nvPicPr>
            <p:cNvPr id="27"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66000"/>
                      </a14:imgEffect>
                      <a14:imgEffect>
                        <a14:brightnessContrast contrast="20000"/>
                      </a14:imgEffect>
                    </a14:imgLayer>
                  </a14:imgProps>
                </a:ext>
                <a:ext uri="{28A0092B-C50C-407E-A947-70E740481C1C}">
                  <a14:useLocalDpi xmlns:a14="http://schemas.microsoft.com/office/drawing/2010/main" val="0"/>
                </a:ext>
              </a:extLst>
            </a:blip>
            <a:srcRect r="21817" b="30452"/>
            <a:stretch/>
          </p:blipFill>
          <p:spPr bwMode="auto">
            <a:xfrm>
              <a:off x="6746875" y="2202632"/>
              <a:ext cx="5040313" cy="914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Arc 40"/>
            <p:cNvSpPr/>
            <p:nvPr/>
          </p:nvSpPr>
          <p:spPr>
            <a:xfrm rot="12168235" flipV="1">
              <a:off x="4712122" y="2570303"/>
              <a:ext cx="6418517" cy="3570835"/>
            </a:xfrm>
            <a:prstGeom prst="arc">
              <a:avLst>
                <a:gd name="adj1" fmla="val 15637961"/>
                <a:gd name="adj2" fmla="val 1954114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effectLst>
                  <a:glow rad="127000">
                    <a:schemeClr val="bg1"/>
                  </a:glow>
                </a:effectLst>
              </a:endParaRPr>
            </a:p>
          </p:txBody>
        </p:sp>
      </p:grpSp>
    </p:spTree>
    <p:extLst>
      <p:ext uri="{BB962C8B-B14F-4D97-AF65-F5344CB8AC3E}">
        <p14:creationId xmlns:p14="http://schemas.microsoft.com/office/powerpoint/2010/main" val="2656444913"/>
      </p:ext>
    </p:extLst>
  </p:cSld>
  <p:clrMapOvr>
    <a:masterClrMapping/>
  </p:clrMapOvr>
  <p:transition spd="slow"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BG function – Compress Tiff Files after Conversion</a:t>
            </a:r>
            <a:endParaRPr lang="en-GB" sz="1900" b="0" dirty="0">
              <a:solidFill>
                <a:schemeClr val="tx1"/>
              </a:solidFill>
              <a:latin typeface="Segoe UI Semibold" panose="020B0702040204020203" pitchFamily="34" charset="0"/>
              <a:cs typeface="Segoe UI" pitchFamily="34" charset="0"/>
            </a:endParaRPr>
          </a:p>
        </p:txBody>
      </p:sp>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grpSp>
        <p:nvGrpSpPr>
          <p:cNvPr id="10" name="Group 9"/>
          <p:cNvGrpSpPr/>
          <p:nvPr/>
        </p:nvGrpSpPr>
        <p:grpSpPr>
          <a:xfrm>
            <a:off x="482551" y="1484784"/>
            <a:ext cx="11367089" cy="4008282"/>
            <a:chOff x="476252" y="4221088"/>
            <a:chExt cx="11367089" cy="4008282"/>
          </a:xfrm>
        </p:grpSpPr>
        <p:pic>
          <p:nvPicPr>
            <p:cNvPr id="11" name="Picture 7"/>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66000"/>
                      </a14:imgEffect>
                      <a14:imgEffect>
                        <a14:brightnessContrast contrast="20000"/>
                      </a14:imgEffect>
                    </a14:imgLayer>
                  </a14:imgProps>
                </a:ext>
                <a:ext uri="{28A0092B-C50C-407E-A947-70E740481C1C}">
                  <a14:useLocalDpi xmlns:a14="http://schemas.microsoft.com/office/drawing/2010/main" val="0"/>
                </a:ext>
              </a:extLst>
            </a:blip>
            <a:srcRect t="1" r="21346" b="36977"/>
            <a:stretch/>
          </p:blipFill>
          <p:spPr bwMode="auto">
            <a:xfrm>
              <a:off x="6716490" y="4293557"/>
              <a:ext cx="5070698" cy="828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76252" y="4221088"/>
              <a:ext cx="6126607" cy="584775"/>
            </a:xfrm>
            <a:prstGeom prst="rect">
              <a:avLst/>
            </a:prstGeom>
          </p:spPr>
          <p:txBody>
            <a:bodyPr wrap="square">
              <a:spAutoFit/>
            </a:bodyPr>
            <a:lstStyle/>
            <a:p>
              <a:pPr marL="971550" indent="-971550"/>
              <a:r>
                <a:rPr lang="en-US" sz="1600" dirty="0" smtClean="0">
                  <a:latin typeface="Segoe UI Semibold" panose="020B0702040204020203" pitchFamily="34" charset="0"/>
                </a:rPr>
                <a:t>/comp: </a:t>
              </a:r>
              <a:r>
                <a:rPr lang="en-US" sz="1600" dirty="0" smtClean="0">
                  <a:latin typeface="+mn-lt"/>
                </a:rPr>
                <a:t>	The </a:t>
              </a:r>
              <a:r>
                <a:rPr lang="en-US" sz="1600" dirty="0">
                  <a:latin typeface="+mn-lt"/>
                </a:rPr>
                <a:t>existing </a:t>
              </a:r>
              <a:r>
                <a:rPr lang="en-US" sz="1600" dirty="0" err="1">
                  <a:latin typeface="+mn-lt"/>
                </a:rPr>
                <a:t>Tif</a:t>
              </a:r>
              <a:r>
                <a:rPr lang="en-US" sz="1600" dirty="0">
                  <a:latin typeface="+mn-lt"/>
                </a:rPr>
                <a:t> files is compressed (LZW). This option can only be used with </a:t>
              </a:r>
              <a:r>
                <a:rPr lang="en-US" sz="1600" dirty="0" smtClean="0">
                  <a:latin typeface="+mn-lt"/>
                </a:rPr>
                <a:t>the command "/</a:t>
              </a:r>
              <a:r>
                <a:rPr lang="en-US" sz="1600" dirty="0" err="1" smtClean="0">
                  <a:latin typeface="+mn-lt"/>
                </a:rPr>
                <a:t>ctif</a:t>
              </a:r>
              <a:r>
                <a:rPr lang="en-US" sz="1600" dirty="0">
                  <a:latin typeface="+mn-lt"/>
                </a:rPr>
                <a:t>". </a:t>
              </a:r>
            </a:p>
          </p:txBody>
        </p:sp>
        <p:sp>
          <p:nvSpPr>
            <p:cNvPr id="13" name="Rectangle 12"/>
            <p:cNvSpPr/>
            <p:nvPr/>
          </p:nvSpPr>
          <p:spPr>
            <a:xfrm>
              <a:off x="1490663" y="4940622"/>
              <a:ext cx="3456384" cy="292388"/>
            </a:xfrm>
            <a:prstGeom prst="rect">
              <a:avLst/>
            </a:prstGeom>
            <a:solidFill>
              <a:schemeClr val="bg1">
                <a:lumMod val="95000"/>
              </a:schemeClr>
            </a:solidFill>
            <a:ln>
              <a:solidFill>
                <a:schemeClr val="tx1">
                  <a:lumMod val="95000"/>
                  <a:lumOff val="5000"/>
                </a:schemeClr>
              </a:solidFill>
            </a:ln>
          </p:spPr>
          <p:txBody>
            <a:bodyPr wrap="square">
              <a:spAutoFit/>
            </a:bodyPr>
            <a:lstStyle/>
            <a:p>
              <a:pPr>
                <a:spcBef>
                  <a:spcPts val="600"/>
                </a:spcBef>
                <a:spcAft>
                  <a:spcPts val="600"/>
                </a:spcAft>
              </a:pPr>
              <a:r>
                <a:rPr lang="en-US" sz="1300" dirty="0">
                  <a:latin typeface="Segoe UI Semibold" panose="020B0702040204020203" pitchFamily="34" charset="0"/>
                  <a:ea typeface="BatangChe" panose="02030609000101010101" pitchFamily="49" charset="-127"/>
                  <a:cs typeface="Adobe Arabic" pitchFamily="18" charset="-78"/>
                </a:rPr>
                <a:t>arion.exe /</a:t>
              </a:r>
              <a:r>
                <a:rPr lang="en-US" sz="1300" dirty="0" err="1" smtClean="0">
                  <a:latin typeface="Segoe UI Semibold" panose="020B0702040204020203" pitchFamily="34" charset="0"/>
                  <a:ea typeface="BatangChe" panose="02030609000101010101" pitchFamily="49" charset="-127"/>
                  <a:cs typeface="Adobe Arabic" pitchFamily="18" charset="-78"/>
                </a:rPr>
                <a:t>ctif</a:t>
              </a:r>
              <a:r>
                <a:rPr lang="en-US" sz="1300" dirty="0" smtClean="0">
                  <a:latin typeface="Segoe UI Semibold" panose="020B0702040204020203" pitchFamily="34" charset="0"/>
                  <a:ea typeface="BatangChe" panose="02030609000101010101" pitchFamily="49" charset="-127"/>
                  <a:cs typeface="Adobe Arabic" pitchFamily="18" charset="-78"/>
                </a:rPr>
                <a:t> /comp </a:t>
              </a:r>
              <a:r>
                <a:rPr lang="en-US" sz="1300" i="1" dirty="0" smtClean="0">
                  <a:solidFill>
                    <a:srgbClr val="00ADEF"/>
                  </a:solidFill>
                  <a:latin typeface="Segoe UI Semibold" panose="020B0702040204020203" pitchFamily="34" charset="0"/>
                  <a:ea typeface="BatangChe" panose="02030609000101010101" pitchFamily="49" charset="-127"/>
                  <a:cs typeface="Adobe Arabic" pitchFamily="18" charset="-78"/>
                </a:rPr>
                <a:t>“Source </a:t>
              </a:r>
              <a:r>
                <a:rPr lang="en-US" sz="1300" i="1" dirty="0" err="1" smtClean="0">
                  <a:solidFill>
                    <a:srgbClr val="00ADEF"/>
                  </a:solidFill>
                  <a:latin typeface="Segoe UI Semibold" panose="020B0702040204020203" pitchFamily="34" charset="0"/>
                  <a:ea typeface="BatangChe" panose="02030609000101010101" pitchFamily="49" charset="-127"/>
                  <a:cs typeface="Adobe Arabic" pitchFamily="18" charset="-78"/>
                </a:rPr>
                <a:t>path+folder</a:t>
              </a:r>
              <a:r>
                <a:rPr lang="en-US" sz="1300" i="1" dirty="0" smtClean="0">
                  <a:solidFill>
                    <a:srgbClr val="00ADEF"/>
                  </a:solidFill>
                  <a:latin typeface="Segoe UI Semibold" panose="020B0702040204020203" pitchFamily="34" charset="0"/>
                  <a:ea typeface="BatangChe" panose="02030609000101010101" pitchFamily="49" charset="-127"/>
                  <a:cs typeface="Adobe Arabic" pitchFamily="18" charset="-78"/>
                </a:rPr>
                <a:t>”</a:t>
              </a:r>
            </a:p>
          </p:txBody>
        </p:sp>
        <p:sp>
          <p:nvSpPr>
            <p:cNvPr id="14" name="Arc 13"/>
            <p:cNvSpPr/>
            <p:nvPr/>
          </p:nvSpPr>
          <p:spPr>
            <a:xfrm rot="12168235" flipV="1">
              <a:off x="4712122" y="4658535"/>
              <a:ext cx="6418517" cy="3570835"/>
            </a:xfrm>
            <a:prstGeom prst="arc">
              <a:avLst>
                <a:gd name="adj1" fmla="val 15531357"/>
                <a:gd name="adj2" fmla="val 1954114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effectLst>
                  <a:glow rad="127000">
                    <a:schemeClr val="bg1"/>
                  </a:glow>
                </a:effectLst>
              </a:endParaRPr>
            </a:p>
          </p:txBody>
        </p:sp>
        <p:sp>
          <p:nvSpPr>
            <p:cNvPr id="15" name="Rectangle 14"/>
            <p:cNvSpPr/>
            <p:nvPr/>
          </p:nvSpPr>
          <p:spPr>
            <a:xfrm>
              <a:off x="1418654" y="5588694"/>
              <a:ext cx="10424687" cy="584775"/>
            </a:xfrm>
            <a:prstGeom prst="rect">
              <a:avLst/>
            </a:prstGeom>
          </p:spPr>
          <p:txBody>
            <a:bodyPr wrap="square">
              <a:spAutoFit/>
            </a:bodyPr>
            <a:lstStyle/>
            <a:p>
              <a:pPr algn="just"/>
              <a:r>
                <a:rPr lang="en-US" sz="1600" dirty="0">
                  <a:latin typeface="+mn-lt"/>
                </a:rPr>
                <a:t>The example shows the conversion </a:t>
              </a:r>
              <a:r>
                <a:rPr lang="en-US" sz="1600" dirty="0">
                  <a:solidFill>
                    <a:srgbClr val="00ADEF"/>
                  </a:solidFill>
                  <a:latin typeface="+mn-lt"/>
                </a:rPr>
                <a:t>(/</a:t>
              </a:r>
              <a:r>
                <a:rPr lang="en-US" sz="1600" dirty="0" err="1">
                  <a:solidFill>
                    <a:srgbClr val="00ADEF"/>
                  </a:solidFill>
                  <a:latin typeface="+mn-lt"/>
                </a:rPr>
                <a:t>ctif</a:t>
              </a:r>
              <a:r>
                <a:rPr lang="en-US" sz="1600" dirty="0">
                  <a:solidFill>
                    <a:srgbClr val="00ADEF"/>
                  </a:solidFill>
                  <a:latin typeface="+mn-lt"/>
                </a:rPr>
                <a:t>) </a:t>
              </a:r>
              <a:r>
                <a:rPr lang="en-US" sz="1600" dirty="0">
                  <a:latin typeface="+mn-lt"/>
                </a:rPr>
                <a:t>of a </a:t>
              </a:r>
              <a:r>
                <a:rPr lang="en-US" sz="1600" dirty="0" err="1">
                  <a:latin typeface="+mn-lt"/>
                </a:rPr>
                <a:t>lyr</a:t>
              </a:r>
              <a:r>
                <a:rPr lang="en-US" sz="1600" dirty="0">
                  <a:latin typeface="+mn-lt"/>
                </a:rPr>
                <a:t> file </a:t>
              </a:r>
              <a:r>
                <a:rPr lang="en-US" sz="1600" dirty="0" smtClean="0">
                  <a:latin typeface="+mn-lt"/>
                </a:rPr>
                <a:t>to a tiff file </a:t>
              </a:r>
              <a:r>
                <a:rPr lang="en-US" sz="1600" dirty="0" smtClean="0">
                  <a:solidFill>
                    <a:srgbClr val="00ADEF"/>
                  </a:solidFill>
                  <a:latin typeface="+mn-lt"/>
                </a:rPr>
                <a:t>(F:\FILES\11.lyr) </a:t>
              </a:r>
              <a:r>
                <a:rPr lang="en-US" sz="1600" dirty="0" smtClean="0">
                  <a:latin typeface="+mn-lt"/>
                </a:rPr>
                <a:t>with </a:t>
              </a:r>
              <a:r>
                <a:rPr lang="en-US" sz="1600" dirty="0">
                  <a:latin typeface="+mn-lt"/>
                </a:rPr>
                <a:t>subsequently compression of this tiff files.</a:t>
              </a:r>
            </a:p>
          </p:txBody>
        </p:sp>
      </p:grpSp>
    </p:spTree>
    <p:extLst>
      <p:ext uri="{BB962C8B-B14F-4D97-AF65-F5344CB8AC3E}">
        <p14:creationId xmlns:p14="http://schemas.microsoft.com/office/powerpoint/2010/main" val="559119606"/>
      </p:ext>
    </p:extLst>
  </p:cSld>
  <p:clrMapOvr>
    <a:masterClrMapping/>
  </p:clrMapOvr>
  <p:transition spd="slow"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BG function - Set PDF Pre-set </a:t>
            </a:r>
            <a:endParaRPr lang="en-GB" sz="1900" b="0" dirty="0">
              <a:solidFill>
                <a:schemeClr val="tx1"/>
              </a:solidFill>
              <a:latin typeface="Segoe UI Semibold" panose="020B0702040204020203" pitchFamily="34" charset="0"/>
              <a:cs typeface="Segoe UI" pitchFamily="34" charset="0"/>
            </a:endParaRPr>
          </a:p>
        </p:txBody>
      </p:sp>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Rectangle 23"/>
          <p:cNvSpPr/>
          <p:nvPr/>
        </p:nvSpPr>
        <p:spPr>
          <a:xfrm>
            <a:off x="655170" y="2192787"/>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25" name="Rectangle 24"/>
          <p:cNvSpPr/>
          <p:nvPr/>
        </p:nvSpPr>
        <p:spPr>
          <a:xfrm>
            <a:off x="1527443" y="2359261"/>
            <a:ext cx="4781493" cy="830997"/>
          </a:xfrm>
          <a:prstGeom prst="rect">
            <a:avLst/>
          </a:prstGeom>
        </p:spPr>
        <p:txBody>
          <a:bodyPr wrap="square">
            <a:spAutoFit/>
          </a:bodyPr>
          <a:lstStyle/>
          <a:p>
            <a:pPr marL="4763" algn="just">
              <a:spcBef>
                <a:spcPts val="600"/>
              </a:spcBef>
              <a:spcAft>
                <a:spcPts val="600"/>
              </a:spcAft>
            </a:pPr>
            <a:r>
              <a:rPr lang="en-US" sz="1600" dirty="0" smtClean="0">
                <a:latin typeface="+mn-lt"/>
              </a:rPr>
              <a:t>The example shows the converting of the PDF file (</a:t>
            </a:r>
            <a:r>
              <a:rPr lang="en-US" sz="1600" i="1" dirty="0" smtClean="0">
                <a:solidFill>
                  <a:srgbClr val="00ADEF"/>
                </a:solidFill>
                <a:latin typeface="+mn-lt"/>
              </a:rPr>
              <a:t>abc.pdf</a:t>
            </a:r>
            <a:r>
              <a:rPr lang="en-US" sz="1600" dirty="0" smtClean="0">
                <a:latin typeface="+mn-lt"/>
              </a:rPr>
              <a:t>) to a LYR-File (</a:t>
            </a:r>
            <a:r>
              <a:rPr lang="en-US" sz="1600" i="1" dirty="0" err="1" smtClean="0">
                <a:solidFill>
                  <a:srgbClr val="00ADEF"/>
                </a:solidFill>
                <a:latin typeface="+mn-lt"/>
              </a:rPr>
              <a:t>abc.lyr</a:t>
            </a:r>
            <a:r>
              <a:rPr lang="en-US" sz="1600" dirty="0" smtClean="0">
                <a:latin typeface="+mn-lt"/>
              </a:rPr>
              <a:t>) based on the predefined preset of the PDF settings (</a:t>
            </a:r>
            <a:r>
              <a:rPr lang="en-US" sz="1600" i="1" dirty="0" smtClean="0">
                <a:solidFill>
                  <a:srgbClr val="00ADEF"/>
                </a:solidFill>
                <a:latin typeface="+mn-lt"/>
              </a:rPr>
              <a:t>PDF-Import</a:t>
            </a:r>
            <a:r>
              <a:rPr lang="en-US" sz="1600" dirty="0" smtClean="0">
                <a:latin typeface="+mn-lt"/>
              </a:rPr>
              <a:t>).</a:t>
            </a:r>
          </a:p>
        </p:txBody>
      </p:sp>
      <p:grpSp>
        <p:nvGrpSpPr>
          <p:cNvPr id="26" name="Group 25"/>
          <p:cNvGrpSpPr/>
          <p:nvPr/>
        </p:nvGrpSpPr>
        <p:grpSpPr>
          <a:xfrm>
            <a:off x="447324" y="1484784"/>
            <a:ext cx="10079757" cy="750206"/>
            <a:chOff x="410543" y="1546411"/>
            <a:chExt cx="10079757" cy="750206"/>
          </a:xfrm>
        </p:grpSpPr>
        <p:sp>
          <p:nvSpPr>
            <p:cNvPr id="28" name="Rectangle 27"/>
            <p:cNvSpPr/>
            <p:nvPr/>
          </p:nvSpPr>
          <p:spPr>
            <a:xfrm>
              <a:off x="1529259" y="1988840"/>
              <a:ext cx="4727127" cy="307777"/>
            </a:xfrm>
            <a:prstGeom prst="rect">
              <a:avLst/>
            </a:prstGeom>
            <a:solidFill>
              <a:schemeClr val="bg1">
                <a:lumMod val="95000"/>
              </a:schemeClr>
            </a:solidFill>
            <a:ln>
              <a:solidFill>
                <a:schemeClr val="tx1">
                  <a:lumMod val="95000"/>
                  <a:lumOff val="5000"/>
                </a:schemeClr>
              </a:solidFill>
            </a:ln>
          </p:spPr>
          <p:txBody>
            <a:bodyPr wrap="none">
              <a:spAutoFit/>
            </a:bodyPr>
            <a:lstStyle/>
            <a:p>
              <a:pPr marL="1143000" indent="-1143000" algn="ctr">
                <a:spcBef>
                  <a:spcPts val="600"/>
                </a:spcBef>
                <a:spcAft>
                  <a:spcPts val="600"/>
                </a:spcAft>
              </a:pPr>
              <a:r>
                <a:rPr lang="en-US" sz="1400" b="1" dirty="0">
                  <a:latin typeface="Segoe UI Semibold" panose="020B0702040204020203" pitchFamily="34" charset="0"/>
                  <a:ea typeface="BatangChe" panose="02030609000101010101" pitchFamily="49" charset="-127"/>
                  <a:cs typeface="Adobe Arabic" pitchFamily="18" charset="-78"/>
                </a:rPr>
                <a:t>arion.exe /c /</a:t>
              </a:r>
              <a:r>
                <a:rPr lang="en-US" sz="1400" b="1" dirty="0" err="1">
                  <a:latin typeface="Segoe UI Semibold" panose="020B0702040204020203" pitchFamily="34" charset="0"/>
                  <a:ea typeface="BatangChe" panose="02030609000101010101" pitchFamily="49" charset="-127"/>
                  <a:cs typeface="Adobe Arabic" pitchFamily="18" charset="-78"/>
                </a:rPr>
                <a:t>pdfpreset</a:t>
              </a:r>
              <a:r>
                <a:rPr lang="en-US" sz="1400" b="1" dirty="0">
                  <a:latin typeface="Segoe UI Semibold" panose="020B0702040204020203" pitchFamily="34" charset="0"/>
                  <a:ea typeface="BatangChe" panose="02030609000101010101" pitchFamily="49" charset="-127"/>
                  <a:cs typeface="Adobe Arabic" pitchFamily="18" charset="-78"/>
                </a:rPr>
                <a:t> </a:t>
              </a:r>
              <a:r>
                <a:rPr lang="en-US" sz="1400" b="1" i="1" dirty="0" smtClean="0">
                  <a:solidFill>
                    <a:srgbClr val="00ADEF"/>
                  </a:solidFill>
                  <a:latin typeface="Segoe UI Semibold" panose="020B0702040204020203" pitchFamily="34" charset="0"/>
                  <a:ea typeface="BatangChe" panose="02030609000101010101" pitchFamily="49" charset="-127"/>
                  <a:cs typeface="Adobe Arabic" pitchFamily="18" charset="-78"/>
                </a:rPr>
                <a:t>“</a:t>
              </a:r>
              <a:r>
                <a:rPr lang="en-US" sz="1400" i="1" dirty="0" smtClean="0">
                  <a:solidFill>
                    <a:srgbClr val="00ADEF"/>
                  </a:solidFill>
                  <a:latin typeface="Segoe UI Semibold" panose="020B0702040204020203" pitchFamily="34" charset="0"/>
                  <a:ea typeface="BatangChe" panose="02030609000101010101" pitchFamily="49" charset="-127"/>
                  <a:cs typeface="Adobe Arabic" pitchFamily="18" charset="-78"/>
                </a:rPr>
                <a:t>PDF-Import</a:t>
              </a:r>
              <a:r>
                <a:rPr lang="en-US" sz="1400" b="1" i="1" dirty="0">
                  <a:solidFill>
                    <a:srgbClr val="00ADEF"/>
                  </a:solidFill>
                  <a:latin typeface="Segoe UI Semibold" panose="020B0702040204020203" pitchFamily="34" charset="0"/>
                  <a:ea typeface="BatangChe" panose="02030609000101010101" pitchFamily="49" charset="-127"/>
                  <a:cs typeface="Adobe Arabic" pitchFamily="18" charset="-78"/>
                </a:rPr>
                <a:t>” “c:\inbox\abc.pdf”</a:t>
              </a:r>
            </a:p>
          </p:txBody>
        </p:sp>
        <p:sp>
          <p:nvSpPr>
            <p:cNvPr id="29" name="Rectangle 28"/>
            <p:cNvSpPr/>
            <p:nvPr/>
          </p:nvSpPr>
          <p:spPr>
            <a:xfrm>
              <a:off x="410543" y="1546411"/>
              <a:ext cx="10079757" cy="338554"/>
            </a:xfrm>
            <a:prstGeom prst="rect">
              <a:avLst/>
            </a:prstGeom>
          </p:spPr>
          <p:txBody>
            <a:bodyPr wrap="square">
              <a:spAutoFit/>
            </a:bodyPr>
            <a:lstStyle/>
            <a:p>
              <a:pPr marL="1206500" indent="-1206500">
                <a:spcBef>
                  <a:spcPts val="600"/>
                </a:spcBef>
                <a:spcAft>
                  <a:spcPts val="600"/>
                </a:spcAft>
              </a:pPr>
              <a:r>
                <a:rPr lang="en-US" sz="1600" dirty="0" smtClean="0">
                  <a:latin typeface="Segoe UI Semibold" panose="020B0702040204020203" pitchFamily="34" charset="0"/>
                </a:rPr>
                <a:t>/</a:t>
              </a:r>
              <a:r>
                <a:rPr lang="en-US" sz="1600" dirty="0" err="1" smtClean="0">
                  <a:latin typeface="Segoe UI Semibold" panose="020B0702040204020203" pitchFamily="34" charset="0"/>
                </a:rPr>
                <a:t>pdfpreset</a:t>
              </a:r>
              <a:r>
                <a:rPr lang="en-US" sz="1600" b="1" dirty="0" smtClean="0">
                  <a:latin typeface="Segoe UI Semibold" panose="020B0702040204020203" pitchFamily="34" charset="0"/>
                </a:rPr>
                <a:t>: </a:t>
              </a:r>
              <a:r>
                <a:rPr lang="en-US" sz="1600" dirty="0" smtClean="0">
                  <a:latin typeface="+mn-lt"/>
                </a:rPr>
                <a:t>Command to set a predefined preset during importing a PDF file.</a:t>
              </a:r>
            </a:p>
          </p:txBody>
        </p:sp>
      </p:grpSp>
      <p:grpSp>
        <p:nvGrpSpPr>
          <p:cNvPr id="30" name="Group 29"/>
          <p:cNvGrpSpPr/>
          <p:nvPr/>
        </p:nvGrpSpPr>
        <p:grpSpPr>
          <a:xfrm>
            <a:off x="1916999" y="1927213"/>
            <a:ext cx="9673587" cy="3975553"/>
            <a:chOff x="2354759" y="1988840"/>
            <a:chExt cx="9673587" cy="3975553"/>
          </a:xfrm>
        </p:grpSpPr>
        <p:pic>
          <p:nvPicPr>
            <p:cNvPr id="31"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r="19185" b="59810"/>
            <a:stretch/>
          </p:blipFill>
          <p:spPr bwMode="auto">
            <a:xfrm>
              <a:off x="7101250" y="1988840"/>
              <a:ext cx="4927096" cy="1064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Arc 31"/>
            <p:cNvSpPr/>
            <p:nvPr/>
          </p:nvSpPr>
          <p:spPr>
            <a:xfrm rot="10800000" flipV="1">
              <a:off x="2354759" y="2158117"/>
              <a:ext cx="9073009" cy="3806276"/>
            </a:xfrm>
            <a:prstGeom prst="arc">
              <a:avLst>
                <a:gd name="adj1" fmla="val 12448156"/>
                <a:gd name="adj2" fmla="val 1600458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grpSp>
      <p:pic>
        <p:nvPicPr>
          <p:cNvPr id="3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4292" y="2447986"/>
            <a:ext cx="5329499" cy="3184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Rectangle 33"/>
          <p:cNvSpPr/>
          <p:nvPr/>
        </p:nvSpPr>
        <p:spPr>
          <a:xfrm>
            <a:off x="1527442" y="3461018"/>
            <a:ext cx="2592289" cy="1077218"/>
          </a:xfrm>
          <a:prstGeom prst="rect">
            <a:avLst/>
          </a:prstGeom>
        </p:spPr>
        <p:txBody>
          <a:bodyPr wrap="square">
            <a:spAutoFit/>
          </a:bodyPr>
          <a:lstStyle/>
          <a:p>
            <a:pPr marL="4763" algn="just">
              <a:spcBef>
                <a:spcPts val="600"/>
              </a:spcBef>
              <a:spcAft>
                <a:spcPts val="600"/>
              </a:spcAft>
            </a:pPr>
            <a:r>
              <a:rPr lang="en-US" sz="1600" b="1" dirty="0" smtClean="0">
                <a:solidFill>
                  <a:srgbClr val="92D050"/>
                </a:solidFill>
                <a:latin typeface="+mn-lt"/>
              </a:rPr>
              <a:t>Tip</a:t>
            </a:r>
            <a:r>
              <a:rPr lang="en-US" sz="1600" b="1" dirty="0">
                <a:solidFill>
                  <a:srgbClr val="92D050"/>
                </a:solidFill>
                <a:latin typeface="+mn-lt"/>
              </a:rPr>
              <a:t>: </a:t>
            </a:r>
            <a:r>
              <a:rPr lang="en-US" sz="1600" dirty="0">
                <a:latin typeface="+mn-lt"/>
              </a:rPr>
              <a:t>To import CMYK separation activate “</a:t>
            </a:r>
            <a:r>
              <a:rPr lang="en-US" sz="1600" i="1" dirty="0">
                <a:solidFill>
                  <a:srgbClr val="00ADEF"/>
                </a:solidFill>
                <a:latin typeface="+mn-lt"/>
              </a:rPr>
              <a:t>Delete empty separations</a:t>
            </a:r>
            <a:r>
              <a:rPr lang="en-US" sz="1600" dirty="0">
                <a:latin typeface="+mn-lt"/>
              </a:rPr>
              <a:t>” in the Presets of the PDF.</a:t>
            </a:r>
          </a:p>
        </p:txBody>
      </p:sp>
      <p:grpSp>
        <p:nvGrpSpPr>
          <p:cNvPr id="35" name="Group 34"/>
          <p:cNvGrpSpPr/>
          <p:nvPr/>
        </p:nvGrpSpPr>
        <p:grpSpPr>
          <a:xfrm>
            <a:off x="1239412" y="2330506"/>
            <a:ext cx="9534572" cy="2477027"/>
            <a:chOff x="1677172" y="2392133"/>
            <a:chExt cx="9534572" cy="2477027"/>
          </a:xfrm>
        </p:grpSpPr>
        <p:sp>
          <p:nvSpPr>
            <p:cNvPr id="36" name="Arc 35"/>
            <p:cNvSpPr/>
            <p:nvPr/>
          </p:nvSpPr>
          <p:spPr>
            <a:xfrm rot="12295545">
              <a:off x="1677172" y="2392133"/>
              <a:ext cx="7886739" cy="2286459"/>
            </a:xfrm>
            <a:prstGeom prst="arc">
              <a:avLst>
                <a:gd name="adj1" fmla="val 12035773"/>
                <a:gd name="adj2" fmla="val 2049293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37" name="Rectangle 36"/>
            <p:cNvSpPr/>
            <p:nvPr/>
          </p:nvSpPr>
          <p:spPr>
            <a:xfrm>
              <a:off x="10491663" y="4646601"/>
              <a:ext cx="720081" cy="222559"/>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675" y="3190258"/>
            <a:ext cx="2747356" cy="3173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Arc 38"/>
          <p:cNvSpPr/>
          <p:nvPr/>
        </p:nvSpPr>
        <p:spPr>
          <a:xfrm rot="11022629">
            <a:off x="3546746" y="1848627"/>
            <a:ext cx="3940097" cy="2448139"/>
          </a:xfrm>
          <a:prstGeom prst="arc">
            <a:avLst>
              <a:gd name="adj1" fmla="val 16289343"/>
              <a:gd name="adj2" fmla="val 1948435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40" name="Rectangle 39"/>
          <p:cNvSpPr/>
          <p:nvPr/>
        </p:nvSpPr>
        <p:spPr>
          <a:xfrm>
            <a:off x="5471240" y="4199133"/>
            <a:ext cx="1121599" cy="222559"/>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8613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BG function - Scale multiple TIFF or </a:t>
            </a:r>
            <a:r>
              <a:rPr lang="en-GB" sz="1900" b="0" dirty="0" err="1" smtClean="0">
                <a:solidFill>
                  <a:schemeClr val="tx1"/>
                </a:solidFill>
                <a:latin typeface="Segoe UI Semibold" panose="020B0702040204020203" pitchFamily="34" charset="0"/>
                <a:cs typeface="Segoe UI" pitchFamily="34" charset="0"/>
              </a:rPr>
              <a:t>Lyr</a:t>
            </a:r>
            <a:r>
              <a:rPr lang="en-GB" sz="1900" b="0" dirty="0" smtClean="0">
                <a:solidFill>
                  <a:schemeClr val="tx1"/>
                </a:solidFill>
                <a:latin typeface="Segoe UI Semibold" panose="020B0702040204020203" pitchFamily="34" charset="0"/>
                <a:cs typeface="Segoe UI" pitchFamily="34" charset="0"/>
              </a:rPr>
              <a:t> Files</a:t>
            </a:r>
            <a:endParaRPr lang="en-GB" sz="1900" b="0" dirty="0">
              <a:solidFill>
                <a:schemeClr val="tx1"/>
              </a:solidFill>
              <a:latin typeface="Segoe UI Semibold" panose="020B0702040204020203" pitchFamily="34" charset="0"/>
              <a:cs typeface="Segoe UI" pitchFamily="34" charset="0"/>
            </a:endParaRPr>
          </a:p>
        </p:txBody>
      </p:sp>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Rectangle 23"/>
          <p:cNvSpPr/>
          <p:nvPr/>
        </p:nvSpPr>
        <p:spPr>
          <a:xfrm>
            <a:off x="1346647" y="2533735"/>
            <a:ext cx="4752529"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46" name="Content Placeholder 2"/>
          <p:cNvSpPr txBox="1">
            <a:spLocks/>
          </p:cNvSpPr>
          <p:nvPr/>
        </p:nvSpPr>
        <p:spPr bwMode="auto">
          <a:xfrm>
            <a:off x="502707" y="957146"/>
            <a:ext cx="11573406" cy="1077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buNone/>
            </a:pPr>
            <a:r>
              <a:rPr lang="en-US" sz="1600" dirty="0" smtClean="0"/>
              <a:t>Command (“</a:t>
            </a:r>
            <a:r>
              <a:rPr lang="en-US" sz="1600" b="1" dirty="0" smtClean="0">
                <a:solidFill>
                  <a:srgbClr val="00ADEF"/>
                </a:solidFill>
                <a:latin typeface="Segoe UI Semibold" panose="020B0702040204020203" pitchFamily="34" charset="0"/>
              </a:rPr>
              <a:t>/</a:t>
            </a:r>
            <a:r>
              <a:rPr lang="en-US" sz="1600" b="1" dirty="0" err="1">
                <a:solidFill>
                  <a:srgbClr val="00ADEF"/>
                </a:solidFill>
                <a:latin typeface="Segoe UI Semibold" panose="020B0702040204020203" pitchFamily="34" charset="0"/>
              </a:rPr>
              <a:t>sct</a:t>
            </a:r>
            <a:r>
              <a:rPr lang="en-US" sz="1600" dirty="0" smtClean="0"/>
              <a:t>”) to </a:t>
            </a:r>
            <a:r>
              <a:rPr lang="en-US" sz="1600" b="1" dirty="0">
                <a:solidFill>
                  <a:srgbClr val="00ADEF"/>
                </a:solidFill>
                <a:latin typeface="Segoe UI Semibold" panose="020B0702040204020203" pitchFamily="34" charset="0"/>
              </a:rPr>
              <a:t>sc</a:t>
            </a:r>
            <a:r>
              <a:rPr lang="en-US" sz="1600" dirty="0"/>
              <a:t>ale </a:t>
            </a:r>
            <a:r>
              <a:rPr lang="en-US" sz="1600" dirty="0">
                <a:solidFill>
                  <a:srgbClr val="00ADEF"/>
                </a:solidFill>
                <a:latin typeface="Segoe UI Semibold" panose="020B0702040204020203" pitchFamily="34" charset="0"/>
              </a:rPr>
              <a:t>t</a:t>
            </a:r>
            <a:r>
              <a:rPr lang="en-US" sz="1600" dirty="0"/>
              <a:t>ogether </a:t>
            </a:r>
            <a:r>
              <a:rPr lang="en-US" sz="1600" dirty="0" smtClean="0"/>
              <a:t>all </a:t>
            </a:r>
            <a:r>
              <a:rPr lang="en-US" sz="1600" dirty="0" smtClean="0">
                <a:solidFill>
                  <a:srgbClr val="00ADEF"/>
                </a:solidFill>
                <a:latin typeface="Segoe UI Semibold" panose="020B0702040204020203" pitchFamily="34" charset="0"/>
              </a:rPr>
              <a:t>TIFF</a:t>
            </a:r>
            <a:r>
              <a:rPr lang="en-US" sz="1600" dirty="0" smtClean="0"/>
              <a:t> or </a:t>
            </a:r>
            <a:r>
              <a:rPr lang="en-US" sz="1600" dirty="0">
                <a:solidFill>
                  <a:srgbClr val="00ADEF"/>
                </a:solidFill>
                <a:latin typeface="Segoe UI Semibold" panose="020B0702040204020203" pitchFamily="34" charset="0"/>
              </a:rPr>
              <a:t>LYR</a:t>
            </a:r>
            <a:r>
              <a:rPr lang="en-US" sz="1600" dirty="0" smtClean="0"/>
              <a:t> files of a </a:t>
            </a:r>
            <a:r>
              <a:rPr lang="en-US" sz="1600" dirty="0"/>
              <a:t>specified directory </a:t>
            </a:r>
            <a:r>
              <a:rPr lang="en-US" sz="1600" dirty="0" smtClean="0"/>
              <a:t>to </a:t>
            </a:r>
            <a:r>
              <a:rPr lang="en-US" sz="1600" dirty="0"/>
              <a:t>the largest size off </a:t>
            </a:r>
            <a:r>
              <a:rPr lang="en-US" sz="1600" dirty="0" smtClean="0"/>
              <a:t>all, to be able to combine files </a:t>
            </a:r>
            <a:r>
              <a:rPr lang="en-US" sz="1600" dirty="0"/>
              <a:t>during opening after </a:t>
            </a:r>
            <a:r>
              <a:rPr lang="en-US" sz="1600" dirty="0" smtClean="0"/>
              <a:t>raster process which has different </a:t>
            </a:r>
            <a:r>
              <a:rPr lang="en-US" sz="1600" dirty="0"/>
              <a:t>size/resolutions </a:t>
            </a:r>
            <a:r>
              <a:rPr lang="en-US" sz="1600" dirty="0" smtClean="0"/>
              <a:t>(due to different raster, angle or correction).</a:t>
            </a:r>
            <a:br>
              <a:rPr lang="en-US" sz="1600" dirty="0" smtClean="0"/>
            </a:br>
            <a:r>
              <a:rPr lang="en-US" sz="1600" dirty="0" smtClean="0"/>
              <a:t>These command was implemented only for visually checking of files after </a:t>
            </a:r>
            <a:r>
              <a:rPr lang="en-US" sz="1600" dirty="0" err="1" smtClean="0"/>
              <a:t>rastering</a:t>
            </a:r>
            <a:r>
              <a:rPr lang="en-US" sz="1600" dirty="0" smtClean="0"/>
              <a:t>. </a:t>
            </a:r>
            <a:r>
              <a:rPr lang="en-US" sz="1600" dirty="0"/>
              <a:t>This commands can not be combined with </a:t>
            </a:r>
            <a:r>
              <a:rPr lang="en-US" sz="1600" dirty="0">
                <a:solidFill>
                  <a:srgbClr val="00ADEF"/>
                </a:solidFill>
              </a:rPr>
              <a:t>/</a:t>
            </a:r>
            <a:r>
              <a:rPr lang="en-US" sz="1600" dirty="0" err="1">
                <a:solidFill>
                  <a:srgbClr val="00ADEF"/>
                </a:solidFill>
              </a:rPr>
              <a:t>rst</a:t>
            </a:r>
            <a:r>
              <a:rPr lang="en-US" sz="1600" dirty="0">
                <a:solidFill>
                  <a:srgbClr val="00ADEF"/>
                </a:solidFill>
              </a:rPr>
              <a:t> </a:t>
            </a:r>
            <a:r>
              <a:rPr lang="en-US" sz="1600" dirty="0"/>
              <a:t>(raster) </a:t>
            </a:r>
            <a:r>
              <a:rPr lang="en-US" sz="1600" dirty="0">
                <a:solidFill>
                  <a:srgbClr val="00ADEF"/>
                </a:solidFill>
              </a:rPr>
              <a:t>/</a:t>
            </a:r>
            <a:r>
              <a:rPr lang="en-US" sz="1600" dirty="0" err="1">
                <a:solidFill>
                  <a:srgbClr val="00ADEF"/>
                </a:solidFill>
              </a:rPr>
              <a:t>fp</a:t>
            </a:r>
            <a:r>
              <a:rPr lang="en-US" sz="1600" dirty="0">
                <a:solidFill>
                  <a:srgbClr val="00ADEF"/>
                </a:solidFill>
              </a:rPr>
              <a:t> </a:t>
            </a:r>
            <a:r>
              <a:rPr lang="en-US" sz="1600" dirty="0"/>
              <a:t>(3D relief calculation</a:t>
            </a:r>
            <a:r>
              <a:rPr lang="en-US" sz="1600" dirty="0" smtClean="0"/>
              <a:t>)</a:t>
            </a:r>
            <a:endParaRPr lang="en-US" sz="1600" dirty="0"/>
          </a:p>
        </p:txBody>
      </p:sp>
      <p:grpSp>
        <p:nvGrpSpPr>
          <p:cNvPr id="6" name="Group 5"/>
          <p:cNvGrpSpPr/>
          <p:nvPr/>
        </p:nvGrpSpPr>
        <p:grpSpPr>
          <a:xfrm>
            <a:off x="517673" y="2205286"/>
            <a:ext cx="11270134" cy="2807890"/>
            <a:chOff x="517673" y="1845246"/>
            <a:chExt cx="11270134" cy="2807890"/>
          </a:xfrm>
        </p:grpSpPr>
        <p:sp>
          <p:nvSpPr>
            <p:cNvPr id="29" name="Rectangle 28"/>
            <p:cNvSpPr/>
            <p:nvPr/>
          </p:nvSpPr>
          <p:spPr>
            <a:xfrm>
              <a:off x="517673" y="1845246"/>
              <a:ext cx="5581502" cy="1323439"/>
            </a:xfrm>
            <a:prstGeom prst="rect">
              <a:avLst/>
            </a:prstGeom>
          </p:spPr>
          <p:txBody>
            <a:bodyPr wrap="square">
              <a:spAutoFit/>
            </a:bodyPr>
            <a:lstStyle/>
            <a:p>
              <a:pPr marL="690563" indent="-690563">
                <a:spcBef>
                  <a:spcPts val="600"/>
                </a:spcBef>
                <a:spcAft>
                  <a:spcPts val="600"/>
                </a:spcAft>
              </a:pPr>
              <a:r>
                <a:rPr lang="en-US" sz="1600" b="1" dirty="0" smtClean="0">
                  <a:latin typeface="Segoe UI Semibold" panose="020B0702040204020203" pitchFamily="34" charset="0"/>
                </a:rPr>
                <a:t>/</a:t>
              </a:r>
              <a:r>
                <a:rPr lang="de-DE" sz="1600" b="1" dirty="0" err="1" smtClean="0">
                  <a:latin typeface="Segoe UI Semibold" panose="020B0702040204020203" pitchFamily="34" charset="0"/>
                </a:rPr>
                <a:t>scttif</a:t>
              </a:r>
              <a:r>
                <a:rPr lang="en-US" sz="1600" b="1" dirty="0" smtClean="0">
                  <a:latin typeface="Segoe UI Semibold" panose="020B0702040204020203" pitchFamily="34" charset="0"/>
                </a:rPr>
                <a:t>: </a:t>
              </a:r>
              <a:r>
                <a:rPr lang="en-US" sz="1600" dirty="0" smtClean="0">
                  <a:latin typeface="+mn-lt"/>
                </a:rPr>
                <a:t>Command to convert all </a:t>
              </a:r>
              <a:r>
                <a:rPr lang="en-US" sz="1600" dirty="0" smtClean="0">
                  <a:solidFill>
                    <a:srgbClr val="00ADEF"/>
                  </a:solidFill>
                  <a:latin typeface="+mn-lt"/>
                </a:rPr>
                <a:t>TIFF</a:t>
              </a:r>
              <a:r>
                <a:rPr lang="en-US" sz="1600" dirty="0" smtClean="0">
                  <a:latin typeface="+mn-lt"/>
                </a:rPr>
                <a:t> files to the same size. </a:t>
              </a:r>
              <a:br>
                <a:rPr lang="en-US" sz="1600" dirty="0" smtClean="0">
                  <a:latin typeface="+mn-lt"/>
                </a:rPr>
              </a:br>
              <a:r>
                <a:rPr lang="en-US" sz="1600" dirty="0" smtClean="0">
                  <a:latin typeface="+mn-lt"/>
                </a:rPr>
                <a:t/>
              </a:r>
              <a:br>
                <a:rPr lang="en-US" sz="1600" dirty="0" smtClean="0">
                  <a:latin typeface="+mn-lt"/>
                </a:rPr>
              </a:br>
              <a:r>
                <a:rPr lang="en-US" sz="1600" dirty="0" smtClean="0">
                  <a:latin typeface="+mn-lt"/>
                </a:rPr>
                <a:t> </a:t>
              </a:r>
              <a:br>
                <a:rPr lang="en-US" sz="1600" dirty="0" smtClean="0">
                  <a:latin typeface="+mn-lt"/>
                </a:rPr>
              </a:br>
              <a:r>
                <a:rPr lang="en-US" sz="1600" dirty="0">
                  <a:latin typeface="+mn-lt"/>
                </a:rPr>
                <a:t>After finishing the </a:t>
              </a:r>
              <a:r>
                <a:rPr lang="en-US" sz="1600" dirty="0" smtClean="0">
                  <a:latin typeface="+mn-lt"/>
                </a:rPr>
                <a:t>BG process </a:t>
              </a:r>
              <a:r>
                <a:rPr lang="en-US" sz="1600" dirty="0">
                  <a:latin typeface="+mn-lt"/>
                </a:rPr>
                <a:t>several intermediate files </a:t>
              </a:r>
              <a:r>
                <a:rPr lang="en-US" sz="1600" dirty="0" smtClean="0">
                  <a:latin typeface="+mn-lt"/>
                </a:rPr>
                <a:t>were created to obtain scaled </a:t>
              </a:r>
              <a:r>
                <a:rPr lang="en-US" sz="1600" dirty="0">
                  <a:latin typeface="+mn-lt"/>
                </a:rPr>
                <a:t>tiff files</a:t>
              </a:r>
              <a:r>
                <a:rPr lang="en-US" sz="1600" dirty="0" smtClean="0">
                  <a:latin typeface="+mn-lt"/>
                </a:rPr>
                <a:t>.</a:t>
              </a:r>
              <a:endParaRPr lang="en-US" sz="1600" dirty="0">
                <a:latin typeface="+mn-lt"/>
              </a:endParaRPr>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r="22351" b="58692"/>
            <a:stretch/>
          </p:blipFill>
          <p:spPr bwMode="auto">
            <a:xfrm>
              <a:off x="6780635" y="1955047"/>
              <a:ext cx="5007172" cy="82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angle 46"/>
            <p:cNvSpPr/>
            <p:nvPr/>
          </p:nvSpPr>
          <p:spPr>
            <a:xfrm>
              <a:off x="1265906" y="3140968"/>
              <a:ext cx="8005489" cy="646331"/>
            </a:xfrm>
            <a:prstGeom prst="rect">
              <a:avLst/>
            </a:prstGeom>
          </p:spPr>
          <p:txBody>
            <a:bodyPr wrap="square">
              <a:spAutoFit/>
            </a:bodyPr>
            <a:lstStyle/>
            <a:p>
              <a:pPr lvl="1" indent="-342900">
                <a:spcBef>
                  <a:spcPts val="0"/>
                </a:spcBef>
                <a:spcAft>
                  <a:spcPts val="0"/>
                </a:spcAft>
                <a:buFont typeface="+mj-lt"/>
                <a:buAutoNum type="arabicPeriod"/>
                <a:tabLst>
                  <a:tab pos="3200400" algn="l"/>
                  <a:tab pos="3657600" algn="l"/>
                  <a:tab pos="4800600" algn="l"/>
                  <a:tab pos="5372100" algn="l"/>
                  <a:tab pos="6457950" algn="l"/>
                  <a:tab pos="7486650" algn="l"/>
                </a:tabLst>
              </a:pPr>
              <a:r>
                <a:rPr lang="en-US" sz="1200" dirty="0" err="1" smtClean="0">
                  <a:latin typeface="+mn-lt"/>
                </a:rPr>
                <a:t>Tif</a:t>
              </a:r>
              <a:r>
                <a:rPr lang="en-US" sz="1200" dirty="0" smtClean="0">
                  <a:latin typeface="+mn-lt"/>
                </a:rPr>
                <a:t> </a:t>
              </a:r>
              <a:r>
                <a:rPr lang="en-US" sz="1200" dirty="0">
                  <a:latin typeface="+mn-lt"/>
                </a:rPr>
                <a:t>files are converted  to </a:t>
              </a:r>
              <a:r>
                <a:rPr lang="en-US" sz="1200" dirty="0" err="1">
                  <a:latin typeface="+mn-lt"/>
                </a:rPr>
                <a:t>lyr</a:t>
              </a:r>
              <a:r>
                <a:rPr lang="en-US" sz="1200" dirty="0">
                  <a:latin typeface="+mn-lt"/>
                </a:rPr>
                <a:t>	</a:t>
              </a:r>
              <a:r>
                <a:rPr lang="en-US" sz="1200" b="1" dirty="0" err="1" smtClean="0">
                  <a:latin typeface="+mn-lt"/>
                </a:rPr>
                <a:t>xxx.tif</a:t>
              </a:r>
              <a:r>
                <a:rPr lang="en-US" sz="1200" dirty="0" smtClean="0">
                  <a:latin typeface="+mn-lt"/>
                </a:rPr>
                <a:t> </a:t>
              </a:r>
              <a:r>
                <a:rPr lang="en-US" sz="1200" dirty="0">
                  <a:latin typeface="+mn-lt"/>
                </a:rPr>
                <a:t>(source file)	</a:t>
              </a:r>
              <a:r>
                <a:rPr lang="en-US" sz="1200" dirty="0" smtClean="0">
                  <a:latin typeface="+mn-lt"/>
                  <a:sym typeface="Wingdings" panose="05000000000000000000" pitchFamily="2" charset="2"/>
                </a:rPr>
                <a:t>	</a:t>
              </a:r>
              <a:r>
                <a:rPr lang="en-US" sz="1200" dirty="0" err="1" smtClean="0">
                  <a:solidFill>
                    <a:srgbClr val="00ADEF"/>
                  </a:solidFill>
                  <a:latin typeface="+mn-lt"/>
                  <a:sym typeface="Wingdings" panose="05000000000000000000" pitchFamily="2" charset="2"/>
                </a:rPr>
                <a:t>xxx.lyr</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intermediate file)</a:t>
              </a:r>
            </a:p>
            <a:p>
              <a:pPr lvl="1" indent="-342900">
                <a:spcBef>
                  <a:spcPts val="0"/>
                </a:spcBef>
                <a:spcAft>
                  <a:spcPts val="0"/>
                </a:spcAft>
                <a:buFont typeface="+mj-lt"/>
                <a:buAutoNum type="arabicPeriod"/>
                <a:tabLst>
                  <a:tab pos="3200400" algn="l"/>
                  <a:tab pos="3657600" algn="l"/>
                  <a:tab pos="4800600" algn="l"/>
                  <a:tab pos="5372100" algn="l"/>
                  <a:tab pos="6457950" algn="l"/>
                  <a:tab pos="7486650" algn="l"/>
                </a:tabLst>
              </a:pPr>
              <a:r>
                <a:rPr lang="en-US" sz="1200" dirty="0" err="1">
                  <a:latin typeface="+mn-lt"/>
                  <a:sym typeface="Wingdings" panose="05000000000000000000" pitchFamily="2" charset="2"/>
                </a:rPr>
                <a:t>Lyr</a:t>
              </a:r>
              <a:r>
                <a:rPr lang="en-US" sz="1200" dirty="0">
                  <a:latin typeface="+mn-lt"/>
                  <a:sym typeface="Wingdings" panose="05000000000000000000" pitchFamily="2" charset="2"/>
                </a:rPr>
                <a:t> files are scaled to the largest file	</a:t>
              </a:r>
              <a:r>
                <a:rPr lang="en-US" sz="1200" dirty="0" err="1" smtClean="0">
                  <a:solidFill>
                    <a:srgbClr val="00ADEF"/>
                  </a:solidFill>
                  <a:latin typeface="+mn-lt"/>
                  <a:sym typeface="Wingdings" panose="05000000000000000000" pitchFamily="2" charset="2"/>
                </a:rPr>
                <a:t>xxx.lyr</a:t>
              </a:r>
              <a:r>
                <a:rPr lang="en-US" sz="1200" dirty="0" smtClean="0">
                  <a:solidFill>
                    <a:srgbClr val="00ADEF"/>
                  </a:solidFill>
                  <a:latin typeface="+mn-lt"/>
                  <a:sym typeface="Wingdings" panose="05000000000000000000" pitchFamily="2" charset="2"/>
                </a:rPr>
                <a:t> </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a:t>
              </a:r>
              <a:r>
                <a:rPr lang="en-US" sz="1200" dirty="0">
                  <a:latin typeface="+mn-lt"/>
                  <a:sym typeface="Wingdings" panose="05000000000000000000" pitchFamily="2" charset="2"/>
                </a:rPr>
                <a:t>	</a:t>
              </a:r>
              <a:r>
                <a:rPr lang="en-US" sz="1200" dirty="0" err="1" smtClean="0">
                  <a:solidFill>
                    <a:srgbClr val="00ADEF"/>
                  </a:solidFill>
                  <a:latin typeface="+mn-lt"/>
                  <a:sym typeface="Wingdings" panose="05000000000000000000" pitchFamily="2" charset="2"/>
                </a:rPr>
                <a:t>xxx_Scale.lyr</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intermediate file)</a:t>
              </a:r>
            </a:p>
            <a:p>
              <a:pPr lvl="1" indent="-342900">
                <a:spcBef>
                  <a:spcPts val="0"/>
                </a:spcBef>
                <a:spcAft>
                  <a:spcPts val="0"/>
                </a:spcAft>
                <a:buFont typeface="+mj-lt"/>
                <a:buAutoNum type="arabicPeriod"/>
                <a:tabLst>
                  <a:tab pos="3200400" algn="l"/>
                  <a:tab pos="3657600" algn="l"/>
                  <a:tab pos="4800600" algn="l"/>
                  <a:tab pos="5372100" algn="l"/>
                  <a:tab pos="6457950" algn="l"/>
                  <a:tab pos="7486650" algn="l"/>
                </a:tabLst>
              </a:pPr>
              <a:r>
                <a:rPr lang="en-US" sz="1200" dirty="0">
                  <a:latin typeface="+mn-lt"/>
                  <a:sym typeface="Wingdings" panose="05000000000000000000" pitchFamily="2" charset="2"/>
                </a:rPr>
                <a:t>Scaled </a:t>
              </a:r>
              <a:r>
                <a:rPr lang="en-US" sz="1200" dirty="0" err="1">
                  <a:latin typeface="+mn-lt"/>
                  <a:sym typeface="Wingdings" panose="05000000000000000000" pitchFamily="2" charset="2"/>
                </a:rPr>
                <a:t>lyr</a:t>
              </a:r>
              <a:r>
                <a:rPr lang="en-US" sz="1200" dirty="0">
                  <a:latin typeface="+mn-lt"/>
                  <a:sym typeface="Wingdings" panose="05000000000000000000" pitchFamily="2" charset="2"/>
                </a:rPr>
                <a:t> file is converted to file	</a:t>
              </a:r>
              <a:r>
                <a:rPr lang="en-US" sz="1200" dirty="0" err="1" smtClean="0">
                  <a:solidFill>
                    <a:srgbClr val="00ADEF"/>
                  </a:solidFill>
                  <a:latin typeface="+mn-lt"/>
                  <a:sym typeface="Wingdings" panose="05000000000000000000" pitchFamily="2" charset="2"/>
                </a:rPr>
                <a:t>xxx_Scale.lyr</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a:t>
              </a:r>
              <a:r>
                <a:rPr lang="en-US" sz="1200" dirty="0">
                  <a:latin typeface="+mn-lt"/>
                  <a:sym typeface="Wingdings" panose="05000000000000000000" pitchFamily="2" charset="2"/>
                </a:rPr>
                <a:t>	</a:t>
              </a:r>
              <a:r>
                <a:rPr lang="en-US" sz="1200" b="1" dirty="0" err="1" smtClean="0">
                  <a:latin typeface="+mn-lt"/>
                  <a:sym typeface="Wingdings" panose="05000000000000000000" pitchFamily="2" charset="2"/>
                </a:rPr>
                <a:t>xxx_Scale.tif</a:t>
              </a:r>
              <a:r>
                <a:rPr lang="en-US" sz="1200" b="1" dirty="0" smtClean="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destination file)</a:t>
              </a:r>
              <a:endParaRPr lang="en-US" sz="1200" dirty="0">
                <a:latin typeface="+mn-lt"/>
              </a:endParaRPr>
            </a:p>
          </p:txBody>
        </p:sp>
        <p:sp>
          <p:nvSpPr>
            <p:cNvPr id="48" name="Arc 47"/>
            <p:cNvSpPr/>
            <p:nvPr/>
          </p:nvSpPr>
          <p:spPr>
            <a:xfrm rot="10800000" flipV="1">
              <a:off x="3036591" y="2129357"/>
              <a:ext cx="6480720" cy="2523779"/>
            </a:xfrm>
            <a:prstGeom prst="arc">
              <a:avLst>
                <a:gd name="adj1" fmla="val 11892921"/>
                <a:gd name="adj2" fmla="val 1600458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16" name="Rectangle 15"/>
            <p:cNvSpPr/>
            <p:nvPr/>
          </p:nvSpPr>
          <p:spPr>
            <a:xfrm>
              <a:off x="2272990" y="2214284"/>
              <a:ext cx="2652714" cy="307777"/>
            </a:xfrm>
            <a:prstGeom prst="rect">
              <a:avLst/>
            </a:prstGeom>
            <a:solidFill>
              <a:schemeClr val="bg1">
                <a:lumMod val="95000"/>
              </a:schemeClr>
            </a:solidFill>
            <a:ln>
              <a:solidFill>
                <a:schemeClr val="tx1">
                  <a:lumMod val="95000"/>
                  <a:lumOff val="5000"/>
                </a:schemeClr>
              </a:solidFill>
            </a:ln>
          </p:spPr>
          <p:txBody>
            <a:bodyPr wrap="none">
              <a:spAutoFit/>
            </a:bodyPr>
            <a:lstStyle/>
            <a:p>
              <a:pPr marL="1143000" indent="-1143000" algn="ctr">
                <a:spcBef>
                  <a:spcPts val="600"/>
                </a:spcBef>
                <a:spcAft>
                  <a:spcPts val="600"/>
                </a:spcAft>
              </a:pPr>
              <a:r>
                <a:rPr lang="en-US" sz="1400" b="1" dirty="0">
                  <a:latin typeface="Segoe UI Semibold" panose="020B0702040204020203" pitchFamily="34" charset="0"/>
                  <a:ea typeface="BatangChe" panose="02030609000101010101" pitchFamily="49" charset="-127"/>
                  <a:cs typeface="Adobe Arabic" pitchFamily="18" charset="-78"/>
                </a:rPr>
                <a:t>arion.exe </a:t>
              </a:r>
              <a:r>
                <a:rPr lang="en-US" sz="1400" b="1" dirty="0" smtClean="0">
                  <a:latin typeface="Segoe UI Semibold" panose="020B0702040204020203" pitchFamily="34" charset="0"/>
                  <a:ea typeface="BatangChe" panose="02030609000101010101" pitchFamily="49" charset="-127"/>
                  <a:cs typeface="Adobe Arabic" pitchFamily="18" charset="-78"/>
                </a:rPr>
                <a:t>/</a:t>
              </a:r>
              <a:r>
                <a:rPr lang="en-US" sz="1400" b="1" dirty="0" err="1" smtClean="0">
                  <a:latin typeface="Segoe UI Semibold" panose="020B0702040204020203" pitchFamily="34" charset="0"/>
                  <a:ea typeface="BatangChe" panose="02030609000101010101" pitchFamily="49" charset="-127"/>
                  <a:cs typeface="Adobe Arabic" pitchFamily="18" charset="-78"/>
                </a:rPr>
                <a:t>scttif</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i="1" dirty="0" smtClean="0">
                  <a:solidFill>
                    <a:srgbClr val="00ADEF"/>
                  </a:solidFill>
                  <a:latin typeface="Segoe UI Semibold" panose="020B0702040204020203" pitchFamily="34" charset="0"/>
                  <a:ea typeface="BatangChe" panose="02030609000101010101" pitchFamily="49" charset="-127"/>
                  <a:cs typeface="Adobe Arabic" pitchFamily="18" charset="-78"/>
                </a:rPr>
                <a:t>“F:\Scale files”</a:t>
              </a:r>
              <a:endParaRPr lang="en-US" sz="1400" b="1" i="1" dirty="0">
                <a:solidFill>
                  <a:srgbClr val="00ADEF"/>
                </a:solidFill>
                <a:latin typeface="Segoe UI Semibold" panose="020B0702040204020203" pitchFamily="34" charset="0"/>
                <a:ea typeface="BatangChe" panose="02030609000101010101" pitchFamily="49" charset="-127"/>
                <a:cs typeface="Adobe Arabic" pitchFamily="18" charset="-78"/>
              </a:endParaRPr>
            </a:p>
          </p:txBody>
        </p:sp>
      </p:grpSp>
      <p:grpSp>
        <p:nvGrpSpPr>
          <p:cNvPr id="4" name="Group 3"/>
          <p:cNvGrpSpPr/>
          <p:nvPr/>
        </p:nvGrpSpPr>
        <p:grpSpPr>
          <a:xfrm>
            <a:off x="467866" y="4437112"/>
            <a:ext cx="11319941" cy="2784343"/>
            <a:chOff x="467866" y="4248556"/>
            <a:chExt cx="11319941" cy="2784343"/>
          </a:xfrm>
        </p:grpSpPr>
        <p:pic>
          <p:nvPicPr>
            <p:cNvPr id="1031"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1" r="21934" b="58218"/>
            <a:stretch/>
          </p:blipFill>
          <p:spPr bwMode="auto">
            <a:xfrm>
              <a:off x="6754983" y="4324937"/>
              <a:ext cx="5032824" cy="835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Rectangle 49"/>
            <p:cNvSpPr/>
            <p:nvPr/>
          </p:nvSpPr>
          <p:spPr>
            <a:xfrm>
              <a:off x="467866" y="4248556"/>
              <a:ext cx="6262962" cy="1323439"/>
            </a:xfrm>
            <a:prstGeom prst="rect">
              <a:avLst/>
            </a:prstGeom>
          </p:spPr>
          <p:txBody>
            <a:bodyPr wrap="square">
              <a:spAutoFit/>
            </a:bodyPr>
            <a:lstStyle/>
            <a:p>
              <a:pPr marL="690563" indent="-690563">
                <a:spcBef>
                  <a:spcPts val="600"/>
                </a:spcBef>
                <a:spcAft>
                  <a:spcPts val="600"/>
                </a:spcAft>
              </a:pPr>
              <a:r>
                <a:rPr lang="en-US" sz="1600" b="1" dirty="0" smtClean="0">
                  <a:latin typeface="Segoe UI Semibold" panose="020B0702040204020203" pitchFamily="34" charset="0"/>
                </a:rPr>
                <a:t>/</a:t>
              </a:r>
              <a:r>
                <a:rPr lang="de-DE" sz="1600" b="1" dirty="0" err="1" smtClean="0">
                  <a:latin typeface="Segoe UI Semibold" panose="020B0702040204020203" pitchFamily="34" charset="0"/>
                </a:rPr>
                <a:t>sctlyr</a:t>
              </a:r>
              <a:r>
                <a:rPr lang="en-US" sz="1600" b="1" dirty="0" smtClean="0">
                  <a:latin typeface="Segoe UI Semibold" panose="020B0702040204020203" pitchFamily="34" charset="0"/>
                </a:rPr>
                <a:t>: </a:t>
              </a:r>
              <a:r>
                <a:rPr lang="en-US" sz="1600" dirty="0" smtClean="0">
                  <a:latin typeface="+mn-lt"/>
                </a:rPr>
                <a:t>Command to convert all LYR files to the same size.  </a:t>
              </a:r>
              <a:br>
                <a:rPr lang="en-US" sz="1600" dirty="0" smtClean="0">
                  <a:latin typeface="+mn-lt"/>
                </a:rPr>
              </a:br>
              <a:r>
                <a:rPr lang="en-US" sz="1600" dirty="0">
                  <a:latin typeface="+mn-lt"/>
                </a:rPr>
                <a:t/>
              </a:r>
              <a:br>
                <a:rPr lang="en-US" sz="1600" dirty="0">
                  <a:latin typeface="+mn-lt"/>
                </a:rPr>
              </a:br>
              <a:r>
                <a:rPr lang="en-US" sz="1600" dirty="0" smtClean="0">
                  <a:latin typeface="+mn-lt"/>
                </a:rPr>
                <a:t/>
              </a:r>
              <a:br>
                <a:rPr lang="en-US" sz="1600" dirty="0" smtClean="0">
                  <a:latin typeface="+mn-lt"/>
                </a:rPr>
              </a:br>
              <a:r>
                <a:rPr lang="en-US" sz="1600" dirty="0" smtClean="0">
                  <a:latin typeface="+mn-lt"/>
                </a:rPr>
                <a:t>After finishing de BG process the folder includes the source </a:t>
              </a:r>
              <a:r>
                <a:rPr lang="en-US" sz="1600" dirty="0">
                  <a:latin typeface="+mn-lt"/>
                </a:rPr>
                <a:t>and destination </a:t>
              </a:r>
              <a:r>
                <a:rPr lang="en-US" sz="1600" dirty="0" smtClean="0">
                  <a:latin typeface="+mn-lt"/>
                </a:rPr>
                <a:t>files.</a:t>
              </a:r>
            </a:p>
          </p:txBody>
        </p:sp>
        <p:sp>
          <p:nvSpPr>
            <p:cNvPr id="52" name="Rectangle 51"/>
            <p:cNvSpPr/>
            <p:nvPr/>
          </p:nvSpPr>
          <p:spPr>
            <a:xfrm>
              <a:off x="1216099" y="5520731"/>
              <a:ext cx="10498888" cy="276999"/>
            </a:xfrm>
            <a:prstGeom prst="rect">
              <a:avLst/>
            </a:prstGeom>
          </p:spPr>
          <p:txBody>
            <a:bodyPr wrap="square">
              <a:spAutoFit/>
            </a:bodyPr>
            <a:lstStyle/>
            <a:p>
              <a:pPr marL="514350" lvl="8" indent="-342900">
                <a:buFont typeface="+mj-lt"/>
                <a:buAutoNum type="arabicPeriod"/>
                <a:tabLst>
                  <a:tab pos="3257550" algn="l"/>
                  <a:tab pos="4171950" algn="l"/>
                  <a:tab pos="4800600" algn="l"/>
                  <a:tab pos="5372100" algn="l"/>
                </a:tabLst>
              </a:pPr>
              <a:r>
                <a:rPr lang="en-US" sz="1200" dirty="0" err="1" smtClean="0">
                  <a:latin typeface="+mn-lt"/>
                  <a:sym typeface="Wingdings" panose="05000000000000000000" pitchFamily="2" charset="2"/>
                </a:rPr>
                <a:t>Lyr</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files are scaled to the largest file	</a:t>
              </a:r>
              <a:r>
                <a:rPr lang="en-US" sz="1200" b="1" dirty="0" err="1" smtClean="0">
                  <a:latin typeface="+mn-lt"/>
                </a:rPr>
                <a:t>xxx.tif</a:t>
              </a:r>
              <a:r>
                <a:rPr lang="en-US" sz="1200" dirty="0" smtClean="0">
                  <a:latin typeface="+mn-lt"/>
                </a:rPr>
                <a:t> </a:t>
              </a:r>
              <a:r>
                <a:rPr lang="en-US" sz="1200" dirty="0">
                  <a:latin typeface="+mn-lt"/>
                </a:rPr>
                <a:t>(source file)</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b="1" dirty="0">
                  <a:sym typeface="Wingdings" panose="05000000000000000000" pitchFamily="2" charset="2"/>
                </a:rPr>
                <a:t> </a:t>
              </a:r>
              <a:r>
                <a:rPr lang="en-US" sz="1200" b="1" dirty="0" err="1" smtClean="0">
                  <a:sym typeface="Wingdings" panose="05000000000000000000" pitchFamily="2" charset="2"/>
                </a:rPr>
                <a:t>xxx_Scale.tif</a:t>
              </a:r>
              <a:r>
                <a:rPr lang="en-US" sz="1200" b="1" dirty="0">
                  <a:sym typeface="Wingdings" panose="05000000000000000000" pitchFamily="2" charset="2"/>
                </a:rPr>
                <a:t>	</a:t>
              </a:r>
              <a:r>
                <a:rPr lang="en-US" sz="1200" dirty="0" smtClean="0">
                  <a:latin typeface="+mn-lt"/>
                  <a:sym typeface="Wingdings" panose="05000000000000000000" pitchFamily="2" charset="2"/>
                </a:rPr>
                <a:t>(= destination file)</a:t>
              </a:r>
            </a:p>
          </p:txBody>
        </p:sp>
        <p:sp>
          <p:nvSpPr>
            <p:cNvPr id="53" name="Arc 52"/>
            <p:cNvSpPr/>
            <p:nvPr/>
          </p:nvSpPr>
          <p:spPr>
            <a:xfrm rot="10800000" flipV="1">
              <a:off x="3051496" y="4509120"/>
              <a:ext cx="6480720" cy="2523779"/>
            </a:xfrm>
            <a:prstGeom prst="arc">
              <a:avLst>
                <a:gd name="adj1" fmla="val 11892921"/>
                <a:gd name="adj2" fmla="val 1600458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0" name="Rectangle 19"/>
            <p:cNvSpPr/>
            <p:nvPr/>
          </p:nvSpPr>
          <p:spPr>
            <a:xfrm>
              <a:off x="2257762" y="4636890"/>
              <a:ext cx="2683170" cy="307777"/>
            </a:xfrm>
            <a:prstGeom prst="rect">
              <a:avLst/>
            </a:prstGeom>
            <a:solidFill>
              <a:schemeClr val="bg1">
                <a:lumMod val="95000"/>
              </a:schemeClr>
            </a:solidFill>
            <a:ln>
              <a:solidFill>
                <a:schemeClr val="tx1">
                  <a:lumMod val="95000"/>
                  <a:lumOff val="5000"/>
                </a:schemeClr>
              </a:solidFill>
            </a:ln>
          </p:spPr>
          <p:txBody>
            <a:bodyPr wrap="none">
              <a:spAutoFit/>
            </a:bodyPr>
            <a:lstStyle/>
            <a:p>
              <a:pPr marL="1143000" indent="-1143000" algn="ctr">
                <a:spcBef>
                  <a:spcPts val="600"/>
                </a:spcBef>
                <a:spcAft>
                  <a:spcPts val="600"/>
                </a:spcAft>
              </a:pPr>
              <a:r>
                <a:rPr lang="en-US" sz="1400" b="1" dirty="0">
                  <a:latin typeface="Segoe UI Semibold" panose="020B0702040204020203" pitchFamily="34" charset="0"/>
                  <a:ea typeface="BatangChe" panose="02030609000101010101" pitchFamily="49" charset="-127"/>
                  <a:cs typeface="Adobe Arabic" pitchFamily="18" charset="-78"/>
                </a:rPr>
                <a:t>arion.exe </a:t>
              </a:r>
              <a:r>
                <a:rPr lang="en-US" sz="1400" b="1" dirty="0" smtClean="0">
                  <a:latin typeface="Segoe UI Semibold" panose="020B0702040204020203" pitchFamily="34" charset="0"/>
                  <a:ea typeface="BatangChe" panose="02030609000101010101" pitchFamily="49" charset="-127"/>
                  <a:cs typeface="Adobe Arabic" pitchFamily="18" charset="-78"/>
                </a:rPr>
                <a:t>/</a:t>
              </a:r>
              <a:r>
                <a:rPr lang="en-US" sz="1400" b="1" dirty="0" err="1" smtClean="0">
                  <a:latin typeface="Segoe UI Semibold" panose="020B0702040204020203" pitchFamily="34" charset="0"/>
                  <a:ea typeface="BatangChe" panose="02030609000101010101" pitchFamily="49" charset="-127"/>
                  <a:cs typeface="Adobe Arabic" pitchFamily="18" charset="-78"/>
                </a:rPr>
                <a:t>sctlyr</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i="1" dirty="0" smtClean="0">
                  <a:solidFill>
                    <a:srgbClr val="00ADEF"/>
                  </a:solidFill>
                  <a:latin typeface="Segoe UI Semibold" panose="020B0702040204020203" pitchFamily="34" charset="0"/>
                  <a:ea typeface="BatangChe" panose="02030609000101010101" pitchFamily="49" charset="-127"/>
                  <a:cs typeface="Adobe Arabic" pitchFamily="18" charset="-78"/>
                </a:rPr>
                <a:t>“F:\Scale files”</a:t>
              </a:r>
              <a:endParaRPr lang="en-US" sz="1400" b="1" i="1" dirty="0">
                <a:solidFill>
                  <a:srgbClr val="00ADEF"/>
                </a:solidFill>
                <a:latin typeface="Segoe UI Semibold" panose="020B0702040204020203" pitchFamily="34" charset="0"/>
                <a:ea typeface="BatangChe" panose="02030609000101010101" pitchFamily="49" charset="-127"/>
                <a:cs typeface="Adobe Arabic" pitchFamily="18" charset="-78"/>
              </a:endParaRPr>
            </a:p>
          </p:txBody>
        </p:sp>
      </p:grpSp>
    </p:spTree>
    <p:extLst>
      <p:ext uri="{BB962C8B-B14F-4D97-AF65-F5344CB8AC3E}">
        <p14:creationId xmlns:p14="http://schemas.microsoft.com/office/powerpoint/2010/main" val="3628268310"/>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2291" b="85686"/>
          <a:stretch/>
        </p:blipFill>
        <p:spPr bwMode="auto">
          <a:xfrm>
            <a:off x="6743076" y="2120608"/>
            <a:ext cx="5011012" cy="826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BG function – Remove Source or Intermediate files</a:t>
            </a:r>
            <a:endParaRPr lang="en-GB" sz="1900" b="0" dirty="0">
              <a:solidFill>
                <a:schemeClr val="tx1"/>
              </a:solidFill>
              <a:latin typeface="Segoe UI Semibold" panose="020B0702040204020203" pitchFamily="34" charset="0"/>
              <a:cs typeface="Segoe UI" pitchFamily="34" charset="0"/>
            </a:endParaRPr>
          </a:p>
        </p:txBody>
      </p:sp>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Rectangle 23"/>
          <p:cNvSpPr/>
          <p:nvPr/>
        </p:nvSpPr>
        <p:spPr>
          <a:xfrm>
            <a:off x="1346647" y="2533735"/>
            <a:ext cx="4752529"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46" name="Content Placeholder 2"/>
          <p:cNvSpPr txBox="1">
            <a:spLocks/>
          </p:cNvSpPr>
          <p:nvPr/>
        </p:nvSpPr>
        <p:spPr bwMode="auto">
          <a:xfrm>
            <a:off x="502707" y="1124744"/>
            <a:ext cx="11573406" cy="584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buNone/>
            </a:pPr>
            <a:r>
              <a:rPr lang="en-US" sz="1600" dirty="0" smtClean="0"/>
              <a:t>So </a:t>
            </a:r>
            <a:r>
              <a:rPr lang="en-US" sz="1600" dirty="0"/>
              <a:t>that no </a:t>
            </a:r>
            <a:r>
              <a:rPr lang="en-US" sz="1600" dirty="0" smtClean="0"/>
              <a:t>source or intermediate files exists after finishing a background process following commands can be given additionally to delete those files to have only the destination file</a:t>
            </a:r>
            <a:endParaRPr lang="en-GB" sz="1600" kern="0" dirty="0" smtClean="0">
              <a:latin typeface="Segoe UI" pitchFamily="34" charset="0"/>
              <a:cs typeface="Segoe UI" pitchFamily="34" charset="0"/>
            </a:endParaRPr>
          </a:p>
        </p:txBody>
      </p:sp>
      <p:grpSp>
        <p:nvGrpSpPr>
          <p:cNvPr id="11" name="Group 10"/>
          <p:cNvGrpSpPr/>
          <p:nvPr/>
        </p:nvGrpSpPr>
        <p:grpSpPr>
          <a:xfrm>
            <a:off x="445665" y="2012844"/>
            <a:ext cx="11198126" cy="2807890"/>
            <a:chOff x="411905" y="1773238"/>
            <a:chExt cx="11198126" cy="2807890"/>
          </a:xfrm>
        </p:grpSpPr>
        <p:sp>
          <p:nvSpPr>
            <p:cNvPr id="29" name="Rectangle 28"/>
            <p:cNvSpPr/>
            <p:nvPr/>
          </p:nvSpPr>
          <p:spPr>
            <a:xfrm>
              <a:off x="411905" y="1773238"/>
              <a:ext cx="6229574" cy="830997"/>
            </a:xfrm>
            <a:prstGeom prst="rect">
              <a:avLst/>
            </a:prstGeom>
          </p:spPr>
          <p:txBody>
            <a:bodyPr wrap="square">
              <a:spAutoFit/>
            </a:bodyPr>
            <a:lstStyle/>
            <a:p>
              <a:pPr marL="914400" indent="-914400" algn="just">
                <a:spcBef>
                  <a:spcPts val="600"/>
                </a:spcBef>
                <a:spcAft>
                  <a:spcPts val="600"/>
                </a:spcAft>
              </a:pPr>
              <a:r>
                <a:rPr lang="en-US" sz="1600" b="1" dirty="0" smtClean="0">
                  <a:latin typeface="Segoe UI Semibold" panose="020B0702040204020203" pitchFamily="34" charset="0"/>
                </a:rPr>
                <a:t>/</a:t>
              </a:r>
              <a:r>
                <a:rPr lang="de-DE" sz="1600" b="1" dirty="0" err="1" smtClean="0">
                  <a:latin typeface="Segoe UI Semibold" panose="020B0702040204020203" pitchFamily="34" charset="0"/>
                </a:rPr>
                <a:t>dsf</a:t>
              </a:r>
              <a:r>
                <a:rPr lang="en-US" sz="1600" b="1" dirty="0" smtClean="0">
                  <a:latin typeface="Segoe UI Semibold" panose="020B0702040204020203" pitchFamily="34" charset="0"/>
                </a:rPr>
                <a:t>-/</a:t>
              </a:r>
              <a:r>
                <a:rPr lang="en-US" sz="1600" b="1" dirty="0" err="1" smtClean="0">
                  <a:latin typeface="Segoe UI Semibold" panose="020B0702040204020203" pitchFamily="34" charset="0"/>
                </a:rPr>
                <a:t>dif</a:t>
              </a:r>
              <a:r>
                <a:rPr lang="en-US" sz="1600" b="1" dirty="0" smtClean="0">
                  <a:latin typeface="Segoe UI Semibold" panose="020B0702040204020203" pitchFamily="34" charset="0"/>
                </a:rPr>
                <a:t>: </a:t>
              </a:r>
              <a:r>
                <a:rPr lang="en-US" sz="1600" dirty="0" smtClean="0">
                  <a:latin typeface="+mn-lt"/>
                </a:rPr>
                <a:t>Commands to delete all </a:t>
              </a:r>
              <a:r>
                <a:rPr lang="en-US" sz="1600" dirty="0" smtClean="0">
                  <a:solidFill>
                    <a:srgbClr val="00ADEF"/>
                  </a:solidFill>
                  <a:latin typeface="+mn-lt"/>
                </a:rPr>
                <a:t>Source</a:t>
              </a:r>
              <a:r>
                <a:rPr lang="en-US" sz="1600" dirty="0" smtClean="0">
                  <a:latin typeface="+mn-lt"/>
                </a:rPr>
                <a:t> and/or </a:t>
              </a:r>
              <a:r>
                <a:rPr lang="en-US" sz="1600" dirty="0" smtClean="0">
                  <a:solidFill>
                    <a:srgbClr val="00ADEF"/>
                  </a:solidFill>
                  <a:latin typeface="+mn-lt"/>
                </a:rPr>
                <a:t>Intermediate</a:t>
              </a:r>
              <a:r>
                <a:rPr lang="en-US" sz="1600" dirty="0" smtClean="0">
                  <a:latin typeface="+mn-lt"/>
                </a:rPr>
                <a:t> </a:t>
              </a:r>
              <a:r>
                <a:rPr lang="en-US" sz="1600" dirty="0">
                  <a:latin typeface="+mn-lt"/>
                </a:rPr>
                <a:t>files after the </a:t>
              </a:r>
              <a:r>
                <a:rPr lang="en-US" sz="1600" dirty="0" smtClean="0">
                  <a:latin typeface="+mn-lt"/>
                </a:rPr>
                <a:t>background process (conversion</a:t>
              </a:r>
              <a:r>
                <a:rPr lang="en-US" sz="1600" dirty="0">
                  <a:latin typeface="+mn-lt"/>
                </a:rPr>
                <a:t>, compression, </a:t>
              </a:r>
              <a:r>
                <a:rPr lang="en-US" sz="1600" dirty="0" smtClean="0">
                  <a:latin typeface="+mn-lt"/>
                </a:rPr>
                <a:t>scaling…). </a:t>
              </a:r>
              <a:r>
                <a:rPr lang="en-US" sz="1600" dirty="0">
                  <a:latin typeface="+mn-lt"/>
                </a:rPr>
                <a:t>Only the destination file still </a:t>
              </a:r>
              <a:r>
                <a:rPr lang="en-US" sz="1600" dirty="0" smtClean="0">
                  <a:latin typeface="+mn-lt"/>
                </a:rPr>
                <a:t>remains</a:t>
              </a:r>
              <a:r>
                <a:rPr lang="en-US" sz="1600" dirty="0">
                  <a:latin typeface="+mn-lt"/>
                </a:rPr>
                <a:t>.</a:t>
              </a:r>
            </a:p>
          </p:txBody>
        </p:sp>
        <p:sp>
          <p:nvSpPr>
            <p:cNvPr id="47" name="Rectangle 46"/>
            <p:cNvSpPr/>
            <p:nvPr/>
          </p:nvSpPr>
          <p:spPr>
            <a:xfrm>
              <a:off x="1111143" y="3189394"/>
              <a:ext cx="10498888" cy="646331"/>
            </a:xfrm>
            <a:prstGeom prst="rect">
              <a:avLst/>
            </a:prstGeom>
          </p:spPr>
          <p:txBody>
            <a:bodyPr wrap="square">
              <a:spAutoFit/>
            </a:bodyPr>
            <a:lstStyle/>
            <a:p>
              <a:pPr marL="457200" lvl="8" indent="-342900">
                <a:buFont typeface="+mj-lt"/>
                <a:buAutoNum type="arabicPeriod"/>
                <a:tabLst>
                  <a:tab pos="3200400" algn="l"/>
                  <a:tab pos="4800600" algn="l"/>
                  <a:tab pos="5200650" algn="l"/>
                  <a:tab pos="6172200" algn="l"/>
                  <a:tab pos="6515100" algn="l"/>
                  <a:tab pos="7600950" algn="l"/>
                </a:tabLst>
              </a:pPr>
              <a:r>
                <a:rPr lang="en-US" sz="1200" dirty="0" err="1" smtClean="0">
                  <a:latin typeface="+mn-lt"/>
                </a:rPr>
                <a:t>Tif</a:t>
              </a:r>
              <a:r>
                <a:rPr lang="en-US" sz="1200" dirty="0" smtClean="0">
                  <a:latin typeface="+mn-lt"/>
                </a:rPr>
                <a:t> </a:t>
              </a:r>
              <a:r>
                <a:rPr lang="en-US" sz="1200" dirty="0">
                  <a:latin typeface="+mn-lt"/>
                </a:rPr>
                <a:t>files </a:t>
              </a:r>
              <a:r>
                <a:rPr lang="en-US" sz="1200" dirty="0" smtClean="0">
                  <a:latin typeface="+mn-lt"/>
                </a:rPr>
                <a:t>are converted </a:t>
              </a:r>
              <a:r>
                <a:rPr lang="en-US" sz="1200" dirty="0">
                  <a:latin typeface="+mn-lt"/>
                </a:rPr>
                <a:t>to </a:t>
              </a:r>
              <a:r>
                <a:rPr lang="en-US" sz="1200" dirty="0" err="1" smtClean="0">
                  <a:latin typeface="+mn-lt"/>
                </a:rPr>
                <a:t>lyr</a:t>
              </a:r>
              <a:r>
                <a:rPr lang="en-US" sz="1200" dirty="0" smtClean="0">
                  <a:latin typeface="+mn-lt"/>
                </a:rPr>
                <a:t> 	</a:t>
              </a:r>
              <a:r>
                <a:rPr lang="en-US" sz="1200" strike="sngStrike" dirty="0" err="1" smtClean="0">
                  <a:latin typeface="+mn-lt"/>
                </a:rPr>
                <a:t>xxx.tif</a:t>
              </a:r>
              <a:r>
                <a:rPr lang="en-US" sz="1200" strike="sngStrike" dirty="0" smtClean="0">
                  <a:latin typeface="+mn-lt"/>
                </a:rPr>
                <a:t> </a:t>
              </a:r>
              <a:r>
                <a:rPr lang="en-US" sz="1200" strike="sngStrike" dirty="0">
                  <a:latin typeface="+mn-lt"/>
                </a:rPr>
                <a:t>(source file)</a:t>
              </a:r>
              <a:r>
                <a:rPr lang="en-US" sz="1200" dirty="0">
                  <a:latin typeface="+mn-lt"/>
                </a:rPr>
                <a:t>	</a:t>
              </a:r>
              <a:r>
                <a:rPr lang="en-US" sz="1200" dirty="0" smtClean="0">
                  <a:latin typeface="+mn-lt"/>
                  <a:sym typeface="Wingdings" panose="05000000000000000000" pitchFamily="2" charset="2"/>
                </a:rPr>
                <a:t>	</a:t>
              </a:r>
              <a:r>
                <a:rPr lang="en-US" sz="1200" strike="sngStrike" dirty="0" err="1" smtClean="0">
                  <a:solidFill>
                    <a:srgbClr val="00ADEF"/>
                  </a:solidFill>
                  <a:latin typeface="+mn-lt"/>
                  <a:sym typeface="Wingdings" panose="05000000000000000000" pitchFamily="2" charset="2"/>
                </a:rPr>
                <a:t>xxx.lyr</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intermediate </a:t>
              </a:r>
              <a:r>
                <a:rPr lang="en-US" sz="1200" dirty="0" smtClean="0">
                  <a:latin typeface="+mn-lt"/>
                  <a:sym typeface="Wingdings" panose="05000000000000000000" pitchFamily="2" charset="2"/>
                </a:rPr>
                <a:t>file)</a:t>
              </a:r>
            </a:p>
            <a:p>
              <a:pPr marL="457200" lvl="8" indent="-342900">
                <a:buFont typeface="+mj-lt"/>
                <a:buAutoNum type="arabicPeriod"/>
                <a:tabLst>
                  <a:tab pos="3200400" algn="l"/>
                  <a:tab pos="4800600" algn="l"/>
                  <a:tab pos="5200650" algn="l"/>
                  <a:tab pos="6172200" algn="l"/>
                  <a:tab pos="6515100" algn="l"/>
                  <a:tab pos="7600950" algn="l"/>
                </a:tabLst>
              </a:pPr>
              <a:r>
                <a:rPr lang="en-US" sz="1200" dirty="0" err="1" smtClean="0">
                  <a:latin typeface="+mn-lt"/>
                  <a:sym typeface="Wingdings" panose="05000000000000000000" pitchFamily="2" charset="2"/>
                </a:rPr>
                <a:t>Lyr</a:t>
              </a:r>
              <a:r>
                <a:rPr lang="en-US" sz="1200" dirty="0" smtClean="0">
                  <a:latin typeface="+mn-lt"/>
                  <a:sym typeface="Wingdings" panose="05000000000000000000" pitchFamily="2" charset="2"/>
                </a:rPr>
                <a:t> files </a:t>
              </a:r>
              <a:r>
                <a:rPr lang="en-US" sz="1200" dirty="0">
                  <a:latin typeface="+mn-lt"/>
                  <a:sym typeface="Wingdings" panose="05000000000000000000" pitchFamily="2" charset="2"/>
                </a:rPr>
                <a:t>are scaled to the largest </a:t>
              </a:r>
              <a:r>
                <a:rPr lang="en-US" sz="1200" dirty="0" smtClean="0">
                  <a:latin typeface="+mn-lt"/>
                  <a:sym typeface="Wingdings" panose="05000000000000000000" pitchFamily="2" charset="2"/>
                </a:rPr>
                <a:t>file</a:t>
              </a:r>
              <a:r>
                <a:rPr lang="en-US" sz="1200" dirty="0">
                  <a:latin typeface="+mn-lt"/>
                  <a:sym typeface="Wingdings" panose="05000000000000000000" pitchFamily="2" charset="2"/>
                </a:rPr>
                <a:t>	</a:t>
              </a:r>
              <a:r>
                <a:rPr lang="en-US" sz="1200" strike="sngStrike" dirty="0" err="1" smtClean="0">
                  <a:latin typeface="+mn-lt"/>
                  <a:sym typeface="Wingdings" panose="05000000000000000000" pitchFamily="2" charset="2"/>
                </a:rPr>
                <a:t>xxx.lyr</a:t>
              </a:r>
              <a:r>
                <a:rPr lang="en-US" sz="1200" strike="sngStrike" dirty="0" smtClean="0">
                  <a:latin typeface="+mn-lt"/>
                  <a:sym typeface="Wingdings" panose="05000000000000000000" pitchFamily="2" charset="2"/>
                </a:rPr>
                <a:t> (</a:t>
              </a:r>
              <a:r>
                <a:rPr lang="en-US" sz="1200" strike="sngStrike" dirty="0" err="1" smtClean="0">
                  <a:latin typeface="+mn-lt"/>
                  <a:sym typeface="Wingdings" panose="05000000000000000000" pitchFamily="2" charset="2"/>
                </a:rPr>
                <a:t>interm</a:t>
              </a:r>
              <a:r>
                <a:rPr lang="en-US" sz="1200" strike="sngStrike" dirty="0" smtClean="0">
                  <a:latin typeface="+mn-lt"/>
                  <a:sym typeface="Wingdings" panose="05000000000000000000" pitchFamily="2" charset="2"/>
                </a:rPr>
                <a:t>. file)</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a:t>
              </a:r>
              <a:r>
                <a:rPr lang="en-US" sz="1200" dirty="0">
                  <a:latin typeface="+mn-lt"/>
                  <a:sym typeface="Wingdings" panose="05000000000000000000" pitchFamily="2" charset="2"/>
                </a:rPr>
                <a:t>	</a:t>
              </a:r>
              <a:r>
                <a:rPr lang="en-US" sz="1200" strike="sngStrike" dirty="0" err="1" smtClean="0">
                  <a:latin typeface="+mn-lt"/>
                  <a:sym typeface="Wingdings" panose="05000000000000000000" pitchFamily="2" charset="2"/>
                </a:rPr>
                <a:t>xxx_Scale.lyr</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intermediate </a:t>
              </a:r>
              <a:r>
                <a:rPr lang="en-US" sz="1200" dirty="0" smtClean="0">
                  <a:latin typeface="+mn-lt"/>
                  <a:sym typeface="Wingdings" panose="05000000000000000000" pitchFamily="2" charset="2"/>
                </a:rPr>
                <a:t>file)</a:t>
              </a:r>
            </a:p>
            <a:p>
              <a:pPr marL="457200" lvl="8" indent="-342900">
                <a:buFont typeface="+mj-lt"/>
                <a:buAutoNum type="arabicPeriod"/>
                <a:tabLst>
                  <a:tab pos="3200400" algn="l"/>
                  <a:tab pos="4800600" algn="l"/>
                  <a:tab pos="5200650" algn="l"/>
                  <a:tab pos="6172200" algn="l"/>
                  <a:tab pos="6515100" algn="l"/>
                  <a:tab pos="7600950" algn="l"/>
                </a:tabLst>
              </a:pPr>
              <a:r>
                <a:rPr lang="en-US" sz="1200" dirty="0" smtClean="0">
                  <a:latin typeface="+mn-lt"/>
                  <a:sym typeface="Wingdings" panose="05000000000000000000" pitchFamily="2" charset="2"/>
                </a:rPr>
                <a:t>Scaled </a:t>
              </a:r>
              <a:r>
                <a:rPr lang="en-US" sz="1200" dirty="0" err="1">
                  <a:latin typeface="+mn-lt"/>
                  <a:sym typeface="Wingdings" panose="05000000000000000000" pitchFamily="2" charset="2"/>
                </a:rPr>
                <a:t>lyr</a:t>
              </a:r>
              <a:r>
                <a:rPr lang="en-US" sz="1200" dirty="0">
                  <a:latin typeface="+mn-lt"/>
                  <a:sym typeface="Wingdings" panose="05000000000000000000" pitchFamily="2" charset="2"/>
                </a:rPr>
                <a:t> file is converted to file	</a:t>
              </a:r>
              <a:r>
                <a:rPr lang="en-US" sz="1200" strike="sngStrike" dirty="0" err="1" smtClean="0">
                  <a:solidFill>
                    <a:srgbClr val="00ADEF"/>
                  </a:solidFill>
                  <a:latin typeface="+mn-lt"/>
                  <a:sym typeface="Wingdings" panose="05000000000000000000" pitchFamily="2" charset="2"/>
                </a:rPr>
                <a:t>xxx_Scale.lyr</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	</a:t>
              </a:r>
              <a:r>
                <a:rPr lang="en-US" sz="1200" dirty="0" smtClean="0">
                  <a:latin typeface="+mn-lt"/>
                  <a:sym typeface="Wingdings" panose="05000000000000000000" pitchFamily="2" charset="2"/>
                </a:rPr>
                <a:t></a:t>
              </a:r>
              <a:r>
                <a:rPr lang="en-US" sz="1200" dirty="0">
                  <a:latin typeface="+mn-lt"/>
                  <a:sym typeface="Wingdings" panose="05000000000000000000" pitchFamily="2" charset="2"/>
                </a:rPr>
                <a:t>	</a:t>
              </a:r>
              <a:r>
                <a:rPr lang="en-US" sz="1200" b="1" dirty="0" err="1" smtClean="0">
                  <a:solidFill>
                    <a:srgbClr val="C00000"/>
                  </a:solidFill>
                  <a:latin typeface="+mn-lt"/>
                  <a:sym typeface="Wingdings" panose="05000000000000000000" pitchFamily="2" charset="2"/>
                </a:rPr>
                <a:t>xxx_Scale.tif</a:t>
              </a:r>
              <a:r>
                <a:rPr lang="en-US" sz="1200" b="1" dirty="0" smtClean="0">
                  <a:solidFill>
                    <a:srgbClr val="C00000"/>
                  </a:solidFill>
                  <a:latin typeface="+mn-lt"/>
                  <a:sym typeface="Wingdings" panose="05000000000000000000" pitchFamily="2" charset="2"/>
                </a:rPr>
                <a:t> </a:t>
              </a:r>
              <a:r>
                <a:rPr lang="en-US" sz="1200" b="1" dirty="0">
                  <a:latin typeface="+mn-lt"/>
                  <a:sym typeface="Wingdings" panose="05000000000000000000" pitchFamily="2" charset="2"/>
                </a:rPr>
                <a:t>	</a:t>
              </a:r>
              <a:r>
                <a:rPr lang="en-US" sz="1200" dirty="0" smtClean="0">
                  <a:latin typeface="+mn-lt"/>
                  <a:sym typeface="Wingdings" panose="05000000000000000000" pitchFamily="2" charset="2"/>
                </a:rPr>
                <a:t>(= </a:t>
              </a:r>
              <a:r>
                <a:rPr lang="en-US" sz="1200" dirty="0">
                  <a:latin typeface="+mn-lt"/>
                  <a:sym typeface="Wingdings" panose="05000000000000000000" pitchFamily="2" charset="2"/>
                </a:rPr>
                <a:t>destination file)</a:t>
              </a:r>
              <a:endParaRPr lang="en-US" sz="1200" dirty="0">
                <a:latin typeface="+mn-lt"/>
              </a:endParaRPr>
            </a:p>
          </p:txBody>
        </p:sp>
        <p:sp>
          <p:nvSpPr>
            <p:cNvPr id="48" name="Arc 47"/>
            <p:cNvSpPr/>
            <p:nvPr/>
          </p:nvSpPr>
          <p:spPr>
            <a:xfrm rot="10800000" flipV="1">
              <a:off x="3002831" y="2057349"/>
              <a:ext cx="6480720" cy="2523779"/>
            </a:xfrm>
            <a:prstGeom prst="arc">
              <a:avLst>
                <a:gd name="adj1" fmla="val 11892921"/>
                <a:gd name="adj2" fmla="val 1558658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grpSp>
      <p:sp>
        <p:nvSpPr>
          <p:cNvPr id="16" name="Rectangle 15"/>
          <p:cNvSpPr/>
          <p:nvPr/>
        </p:nvSpPr>
        <p:spPr>
          <a:xfrm>
            <a:off x="1731638" y="2996952"/>
            <a:ext cx="3519939" cy="307777"/>
          </a:xfrm>
          <a:prstGeom prst="rect">
            <a:avLst/>
          </a:prstGeom>
          <a:solidFill>
            <a:schemeClr val="bg1">
              <a:lumMod val="95000"/>
            </a:schemeClr>
          </a:solidFill>
          <a:ln>
            <a:solidFill>
              <a:schemeClr val="tx1">
                <a:lumMod val="95000"/>
                <a:lumOff val="5000"/>
              </a:schemeClr>
            </a:solidFill>
          </a:ln>
        </p:spPr>
        <p:txBody>
          <a:bodyPr wrap="none">
            <a:spAutoFit/>
          </a:bodyPr>
          <a:lstStyle/>
          <a:p>
            <a:pPr marL="1143000" indent="-1143000" algn="ctr">
              <a:spcBef>
                <a:spcPts val="600"/>
              </a:spcBef>
              <a:spcAft>
                <a:spcPts val="600"/>
              </a:spcAft>
            </a:pPr>
            <a:r>
              <a:rPr lang="en-US" sz="1400" b="1" dirty="0">
                <a:latin typeface="Segoe UI Semibold" panose="020B0702040204020203" pitchFamily="34" charset="0"/>
                <a:ea typeface="BatangChe" panose="02030609000101010101" pitchFamily="49" charset="-127"/>
                <a:cs typeface="Adobe Arabic" pitchFamily="18" charset="-78"/>
              </a:rPr>
              <a:t>arion.exe </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dirty="0" err="1" smtClean="0">
                <a:latin typeface="Segoe UI Semibold" panose="020B0702040204020203" pitchFamily="34" charset="0"/>
                <a:ea typeface="BatangChe" panose="02030609000101010101" pitchFamily="49" charset="-127"/>
                <a:cs typeface="Adobe Arabic" pitchFamily="18" charset="-78"/>
              </a:rPr>
              <a:t>scttif</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dirty="0" err="1" smtClean="0">
                <a:latin typeface="Segoe UI Semibold" panose="020B0702040204020203" pitchFamily="34" charset="0"/>
                <a:ea typeface="BatangChe" panose="02030609000101010101" pitchFamily="49" charset="-127"/>
                <a:cs typeface="Adobe Arabic" pitchFamily="18" charset="-78"/>
              </a:rPr>
              <a:t>dsf</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dirty="0" smtClean="0">
                <a:latin typeface="Segoe UI Semibold" panose="020B0702040204020203" pitchFamily="34" charset="0"/>
                <a:ea typeface="BatangChe" panose="02030609000101010101" pitchFamily="49" charset="-127"/>
                <a:cs typeface="Adobe Arabic" pitchFamily="18" charset="-78"/>
              </a:rPr>
              <a:t>/</a:t>
            </a:r>
            <a:r>
              <a:rPr lang="en-US" sz="1400" b="1" dirty="0" err="1" smtClean="0">
                <a:latin typeface="Segoe UI Semibold" panose="020B0702040204020203" pitchFamily="34" charset="0"/>
                <a:ea typeface="BatangChe" panose="02030609000101010101" pitchFamily="49" charset="-127"/>
                <a:cs typeface="Adobe Arabic" pitchFamily="18" charset="-78"/>
              </a:rPr>
              <a:t>dif</a:t>
            </a:r>
            <a:r>
              <a:rPr lang="en-US" sz="1400" b="1" dirty="0" smtClean="0">
                <a:latin typeface="Segoe UI Semibold" panose="020B0702040204020203" pitchFamily="34" charset="0"/>
                <a:ea typeface="BatangChe" panose="02030609000101010101" pitchFamily="49" charset="-127"/>
                <a:cs typeface="Adobe Arabic" pitchFamily="18" charset="-78"/>
              </a:rPr>
              <a:t> </a:t>
            </a:r>
            <a:r>
              <a:rPr lang="en-US" sz="1400" b="1" i="1" dirty="0" smtClean="0">
                <a:solidFill>
                  <a:srgbClr val="00ADEF"/>
                </a:solidFill>
                <a:latin typeface="Segoe UI Semibold" panose="020B0702040204020203" pitchFamily="34" charset="0"/>
                <a:ea typeface="BatangChe" panose="02030609000101010101" pitchFamily="49" charset="-127"/>
                <a:cs typeface="Adobe Arabic" pitchFamily="18" charset="-78"/>
              </a:rPr>
              <a:t>“F:\Scale files”</a:t>
            </a:r>
            <a:endParaRPr lang="en-US" sz="1400" b="1" i="1" dirty="0">
              <a:solidFill>
                <a:srgbClr val="00ADEF"/>
              </a:solidFill>
              <a:latin typeface="Segoe UI Semibold" panose="020B0702040204020203" pitchFamily="34" charset="0"/>
              <a:ea typeface="BatangChe" panose="02030609000101010101" pitchFamily="49" charset="-127"/>
              <a:cs typeface="Adobe Arabic" pitchFamily="18" charset="-78"/>
            </a:endParaRPr>
          </a:p>
        </p:txBody>
      </p:sp>
      <p:sp>
        <p:nvSpPr>
          <p:cNvPr id="23" name="Rectangle 22"/>
          <p:cNvSpPr/>
          <p:nvPr/>
        </p:nvSpPr>
        <p:spPr>
          <a:xfrm>
            <a:off x="1365998" y="4365104"/>
            <a:ext cx="10424687" cy="584775"/>
          </a:xfrm>
          <a:prstGeom prst="rect">
            <a:avLst/>
          </a:prstGeom>
        </p:spPr>
        <p:txBody>
          <a:bodyPr wrap="square">
            <a:spAutoFit/>
          </a:bodyPr>
          <a:lstStyle/>
          <a:p>
            <a:pPr algn="just"/>
            <a:r>
              <a:rPr lang="en-US" sz="1600" dirty="0">
                <a:latin typeface="+mn-lt"/>
              </a:rPr>
              <a:t>The example shows the </a:t>
            </a:r>
            <a:r>
              <a:rPr lang="en-US" sz="1600" dirty="0" smtClean="0">
                <a:latin typeface="+mn-lt"/>
              </a:rPr>
              <a:t>scaling of Tiff files </a:t>
            </a:r>
            <a:r>
              <a:rPr lang="en-US" sz="1600" dirty="0" smtClean="0">
                <a:solidFill>
                  <a:srgbClr val="00ADEF"/>
                </a:solidFill>
                <a:latin typeface="+mn-lt"/>
              </a:rPr>
              <a:t>(/</a:t>
            </a:r>
            <a:r>
              <a:rPr lang="en-US" sz="1600" dirty="0" err="1" smtClean="0">
                <a:solidFill>
                  <a:srgbClr val="00ADEF"/>
                </a:solidFill>
                <a:latin typeface="+mn-lt"/>
              </a:rPr>
              <a:t>scttif</a:t>
            </a:r>
            <a:r>
              <a:rPr lang="en-US" sz="1600" dirty="0">
                <a:solidFill>
                  <a:srgbClr val="00ADEF"/>
                </a:solidFill>
                <a:latin typeface="+mn-lt"/>
              </a:rPr>
              <a:t>) </a:t>
            </a:r>
            <a:r>
              <a:rPr lang="en-US" sz="1600" dirty="0" smtClean="0">
                <a:latin typeface="+mn-lt"/>
              </a:rPr>
              <a:t>with </a:t>
            </a:r>
            <a:r>
              <a:rPr lang="en-US" sz="1600" dirty="0">
                <a:latin typeface="+mn-lt"/>
              </a:rPr>
              <a:t>subsequently </a:t>
            </a:r>
            <a:r>
              <a:rPr lang="en-US" sz="1600" dirty="0" smtClean="0">
                <a:latin typeface="+mn-lt"/>
              </a:rPr>
              <a:t>deleting of the source files </a:t>
            </a:r>
            <a:r>
              <a:rPr lang="en-US" sz="1600" dirty="0" smtClean="0">
                <a:solidFill>
                  <a:srgbClr val="00ADEF"/>
                </a:solidFill>
                <a:latin typeface="+mn-lt"/>
              </a:rPr>
              <a:t>(/</a:t>
            </a:r>
            <a:r>
              <a:rPr lang="en-US" sz="1600" dirty="0" err="1" smtClean="0">
                <a:solidFill>
                  <a:srgbClr val="00ADEF"/>
                </a:solidFill>
                <a:latin typeface="+mn-lt"/>
              </a:rPr>
              <a:t>dsf</a:t>
            </a:r>
            <a:r>
              <a:rPr lang="en-US" sz="1600" dirty="0" smtClean="0">
                <a:solidFill>
                  <a:srgbClr val="00ADEF"/>
                </a:solidFill>
                <a:latin typeface="+mn-lt"/>
              </a:rPr>
              <a:t>) </a:t>
            </a:r>
            <a:r>
              <a:rPr lang="en-US" sz="1600" dirty="0" smtClean="0">
                <a:latin typeface="+mn-lt"/>
              </a:rPr>
              <a:t>and intermediate files </a:t>
            </a:r>
            <a:r>
              <a:rPr lang="en-US" sz="1600" dirty="0" smtClean="0">
                <a:solidFill>
                  <a:srgbClr val="00ADEF"/>
                </a:solidFill>
                <a:latin typeface="+mn-lt"/>
              </a:rPr>
              <a:t>(/</a:t>
            </a:r>
            <a:r>
              <a:rPr lang="en-US" sz="1600" dirty="0" err="1" smtClean="0">
                <a:solidFill>
                  <a:srgbClr val="00ADEF"/>
                </a:solidFill>
                <a:latin typeface="+mn-lt"/>
              </a:rPr>
              <a:t>dif</a:t>
            </a:r>
            <a:r>
              <a:rPr lang="en-US" sz="1600" dirty="0" smtClean="0">
                <a:solidFill>
                  <a:srgbClr val="00ADEF"/>
                </a:solidFill>
                <a:latin typeface="+mn-lt"/>
              </a:rPr>
              <a:t>) </a:t>
            </a:r>
            <a:r>
              <a:rPr lang="en-US" sz="1600" dirty="0" smtClean="0">
                <a:latin typeface="+mn-lt"/>
              </a:rPr>
              <a:t>in the specified folder </a:t>
            </a:r>
            <a:r>
              <a:rPr lang="en-US" sz="1600" dirty="0" smtClean="0">
                <a:solidFill>
                  <a:srgbClr val="00ADEF"/>
                </a:solidFill>
                <a:latin typeface="+mn-lt"/>
              </a:rPr>
              <a:t>(F:\Scale files).</a:t>
            </a:r>
            <a:endParaRPr lang="en-US" sz="1600" dirty="0">
              <a:solidFill>
                <a:srgbClr val="00ADEF"/>
              </a:solidFill>
              <a:latin typeface="+mn-lt"/>
            </a:endParaRPr>
          </a:p>
        </p:txBody>
      </p:sp>
    </p:spTree>
    <p:extLst>
      <p:ext uri="{BB962C8B-B14F-4D97-AF65-F5344CB8AC3E}">
        <p14:creationId xmlns:p14="http://schemas.microsoft.com/office/powerpoint/2010/main" val="4086973973"/>
      </p:ext>
    </p:extLst>
  </p:cSld>
  <p:clrMapOvr>
    <a:masterClrMapping/>
  </p:clrMapOvr>
  <p:transition spd="slow"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 &amp; CAD STATION------------------------------</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nchor="ctr"/>
          <a:lstStyle/>
          <a:p>
            <a:pPr algn="ctr"/>
            <a:r>
              <a:rPr lang="en-GB" sz="8000" dirty="0" smtClean="0">
                <a:solidFill>
                  <a:srgbClr val="FFFFE7"/>
                </a:solidFill>
              </a:rPr>
              <a:t>CAM &amp; CAD</a:t>
            </a:r>
          </a:p>
          <a:p>
            <a:pPr algn="ctr"/>
            <a:r>
              <a:rPr lang="en-GB" sz="8000" dirty="0" smtClean="0">
                <a:solidFill>
                  <a:srgbClr val="FFFFE7"/>
                </a:solidFill>
              </a:rPr>
              <a:t>STATION</a:t>
            </a:r>
            <a:endParaRPr lang="en-US" sz="8000" dirty="0">
              <a:solidFill>
                <a:srgbClr val="FFFFE7"/>
              </a:solidFill>
            </a:endParaRP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5" name="Title 1"/>
          <p:cNvSpPr txBox="1">
            <a:spLocks/>
          </p:cNvSpPr>
          <p:nvPr/>
        </p:nvSpPr>
        <p:spPr>
          <a:xfrm>
            <a:off x="473075" y="1"/>
            <a:ext cx="11198225" cy="620712"/>
          </a:xfrm>
          <a:prstGeom prst="rect">
            <a:avLst/>
          </a:prstGeom>
          <a:noFill/>
        </p:spPr>
        <p:txBody>
          <a:bodyPr vert="horz" lIns="72000" tIns="432000" rIns="0" bIns="144000" rtlCol="0" anchor="ctr">
            <a:noAutofit/>
          </a:bodyPr>
          <a:lstStyle>
            <a:lvl1pPr algn="l" defTabSz="179388" rtl="0" eaLnBrk="1" fontAlgn="base" hangingPunct="1">
              <a:spcBef>
                <a:spcPct val="0"/>
              </a:spcBef>
              <a:spcAft>
                <a:spcPct val="0"/>
              </a:spcAft>
              <a:defRPr sz="2800" kern="1200" cap="all">
                <a:solidFill>
                  <a:srgbClr val="00ADEF"/>
                </a:solidFill>
                <a:latin typeface="+mn-lt"/>
                <a:ea typeface="+mj-ea"/>
                <a:cs typeface="+mj-cs"/>
              </a:defRPr>
            </a:lvl1pPr>
            <a:lvl2pPr algn="l" defTabSz="179388" rtl="0" eaLnBrk="1" fontAlgn="base" hangingPunct="1">
              <a:spcBef>
                <a:spcPct val="0"/>
              </a:spcBef>
              <a:spcAft>
                <a:spcPct val="0"/>
              </a:spcAft>
              <a:defRPr sz="2800">
                <a:solidFill>
                  <a:srgbClr val="00ADEF"/>
                </a:solidFill>
                <a:latin typeface="Segoe UI" pitchFamily="34" charset="0"/>
              </a:defRPr>
            </a:lvl2pPr>
            <a:lvl3pPr algn="l" defTabSz="179388" rtl="0" eaLnBrk="1" fontAlgn="base" hangingPunct="1">
              <a:spcBef>
                <a:spcPct val="0"/>
              </a:spcBef>
              <a:spcAft>
                <a:spcPct val="0"/>
              </a:spcAft>
              <a:defRPr sz="2800">
                <a:solidFill>
                  <a:srgbClr val="00ADEF"/>
                </a:solidFill>
                <a:latin typeface="Segoe UI" pitchFamily="34" charset="0"/>
              </a:defRPr>
            </a:lvl3pPr>
            <a:lvl4pPr algn="l" defTabSz="179388" rtl="0" eaLnBrk="1" fontAlgn="base" hangingPunct="1">
              <a:spcBef>
                <a:spcPct val="0"/>
              </a:spcBef>
              <a:spcAft>
                <a:spcPct val="0"/>
              </a:spcAft>
              <a:defRPr sz="2800">
                <a:solidFill>
                  <a:srgbClr val="00ADEF"/>
                </a:solidFill>
                <a:latin typeface="Segoe UI" pitchFamily="34" charset="0"/>
              </a:defRPr>
            </a:lvl4pPr>
            <a:lvl5pPr algn="l" defTabSz="179388" rtl="0" eaLnBrk="1" fontAlgn="base" hangingPunct="1">
              <a:spcBef>
                <a:spcPct val="0"/>
              </a:spcBef>
              <a:spcAft>
                <a:spcPct val="0"/>
              </a:spcAft>
              <a:defRPr sz="2800">
                <a:solidFill>
                  <a:srgbClr val="00ADEF"/>
                </a:solidFill>
                <a:latin typeface="Segoe UI" pitchFamily="34" charset="0"/>
              </a:defRPr>
            </a:lvl5pPr>
            <a:lvl6pPr marL="457200" algn="l" defTabSz="179388" rtl="0" eaLnBrk="1" fontAlgn="base" hangingPunct="1">
              <a:spcBef>
                <a:spcPct val="0"/>
              </a:spcBef>
              <a:spcAft>
                <a:spcPct val="0"/>
              </a:spcAft>
              <a:defRPr sz="2800">
                <a:solidFill>
                  <a:srgbClr val="00ADEF"/>
                </a:solidFill>
                <a:latin typeface="Segoe UI" pitchFamily="34" charset="0"/>
              </a:defRPr>
            </a:lvl6pPr>
            <a:lvl7pPr marL="914400" algn="l" defTabSz="179388" rtl="0" eaLnBrk="1" fontAlgn="base" hangingPunct="1">
              <a:spcBef>
                <a:spcPct val="0"/>
              </a:spcBef>
              <a:spcAft>
                <a:spcPct val="0"/>
              </a:spcAft>
              <a:defRPr sz="2800">
                <a:solidFill>
                  <a:srgbClr val="00ADEF"/>
                </a:solidFill>
                <a:latin typeface="Segoe UI" pitchFamily="34" charset="0"/>
              </a:defRPr>
            </a:lvl7pPr>
            <a:lvl8pPr marL="1371600" algn="l" defTabSz="179388" rtl="0" eaLnBrk="1" fontAlgn="base" hangingPunct="1">
              <a:spcBef>
                <a:spcPct val="0"/>
              </a:spcBef>
              <a:spcAft>
                <a:spcPct val="0"/>
              </a:spcAft>
              <a:defRPr sz="2800">
                <a:solidFill>
                  <a:srgbClr val="00ADEF"/>
                </a:solidFill>
                <a:latin typeface="Segoe UI" pitchFamily="34" charset="0"/>
              </a:defRPr>
            </a:lvl8pPr>
            <a:lvl9pPr marL="1828800" algn="l" defTabSz="179388" rtl="0" eaLnBrk="1" fontAlgn="base" hangingPunct="1">
              <a:spcBef>
                <a:spcPct val="0"/>
              </a:spcBef>
              <a:spcAft>
                <a:spcPct val="0"/>
              </a:spcAft>
              <a:defRPr sz="2800">
                <a:solidFill>
                  <a:srgbClr val="00ADEF"/>
                </a:solidFill>
                <a:latin typeface="Segoe UI" pitchFamily="34" charset="0"/>
              </a:defRPr>
            </a:lvl9pPr>
          </a:lstStyle>
          <a:p>
            <a:endParaRPr lang="en-US" dirty="0">
              <a:solidFill>
                <a:schemeClr val="bg1"/>
              </a:solidFill>
              <a:latin typeface="Segoe UI Semibold" panose="020B0702040204020203" pitchFamily="34" charset="0"/>
            </a:endParaRPr>
          </a:p>
        </p:txBody>
      </p:sp>
    </p:spTree>
    <p:extLst>
      <p:ext uri="{BB962C8B-B14F-4D97-AF65-F5344CB8AC3E}">
        <p14:creationId xmlns:p14="http://schemas.microsoft.com/office/powerpoint/2010/main" val="1788157956"/>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Basic-----------------------------------------------</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lstStyle/>
          <a:p>
            <a:pPr algn="ctr">
              <a:lnSpc>
                <a:spcPct val="250000"/>
              </a:lnSpc>
            </a:pPr>
            <a:r>
              <a:rPr lang="en-GB" sz="8800" dirty="0" smtClean="0">
                <a:solidFill>
                  <a:srgbClr val="FFFFE7"/>
                </a:solidFill>
              </a:rPr>
              <a:t>GENERAL</a:t>
            </a:r>
            <a:endParaRPr lang="en-US" sz="8800" dirty="0">
              <a:solidFill>
                <a:srgbClr val="FFFFE7"/>
              </a:solidFill>
            </a:endParaRP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5" name="Title 1"/>
          <p:cNvSpPr txBox="1">
            <a:spLocks/>
          </p:cNvSpPr>
          <p:nvPr/>
        </p:nvSpPr>
        <p:spPr>
          <a:xfrm>
            <a:off x="473075" y="1"/>
            <a:ext cx="11198225" cy="620712"/>
          </a:xfrm>
          <a:prstGeom prst="rect">
            <a:avLst/>
          </a:prstGeom>
          <a:noFill/>
        </p:spPr>
        <p:txBody>
          <a:bodyPr vert="horz" lIns="72000" tIns="432000" rIns="0" bIns="144000" rtlCol="0" anchor="ctr">
            <a:noAutofit/>
          </a:bodyPr>
          <a:lstStyle>
            <a:lvl1pPr algn="l" defTabSz="179388" rtl="0" eaLnBrk="1" fontAlgn="base" hangingPunct="1">
              <a:spcBef>
                <a:spcPct val="0"/>
              </a:spcBef>
              <a:spcAft>
                <a:spcPct val="0"/>
              </a:spcAft>
              <a:defRPr sz="2800" kern="1200" cap="all">
                <a:solidFill>
                  <a:srgbClr val="00ADEF"/>
                </a:solidFill>
                <a:latin typeface="+mn-lt"/>
                <a:ea typeface="+mj-ea"/>
                <a:cs typeface="+mj-cs"/>
              </a:defRPr>
            </a:lvl1pPr>
            <a:lvl2pPr algn="l" defTabSz="179388" rtl="0" eaLnBrk="1" fontAlgn="base" hangingPunct="1">
              <a:spcBef>
                <a:spcPct val="0"/>
              </a:spcBef>
              <a:spcAft>
                <a:spcPct val="0"/>
              </a:spcAft>
              <a:defRPr sz="2800">
                <a:solidFill>
                  <a:srgbClr val="00ADEF"/>
                </a:solidFill>
                <a:latin typeface="Segoe UI" pitchFamily="34" charset="0"/>
              </a:defRPr>
            </a:lvl2pPr>
            <a:lvl3pPr algn="l" defTabSz="179388" rtl="0" eaLnBrk="1" fontAlgn="base" hangingPunct="1">
              <a:spcBef>
                <a:spcPct val="0"/>
              </a:spcBef>
              <a:spcAft>
                <a:spcPct val="0"/>
              </a:spcAft>
              <a:defRPr sz="2800">
                <a:solidFill>
                  <a:srgbClr val="00ADEF"/>
                </a:solidFill>
                <a:latin typeface="Segoe UI" pitchFamily="34" charset="0"/>
              </a:defRPr>
            </a:lvl3pPr>
            <a:lvl4pPr algn="l" defTabSz="179388" rtl="0" eaLnBrk="1" fontAlgn="base" hangingPunct="1">
              <a:spcBef>
                <a:spcPct val="0"/>
              </a:spcBef>
              <a:spcAft>
                <a:spcPct val="0"/>
              </a:spcAft>
              <a:defRPr sz="2800">
                <a:solidFill>
                  <a:srgbClr val="00ADEF"/>
                </a:solidFill>
                <a:latin typeface="Segoe UI" pitchFamily="34" charset="0"/>
              </a:defRPr>
            </a:lvl4pPr>
            <a:lvl5pPr algn="l" defTabSz="179388" rtl="0" eaLnBrk="1" fontAlgn="base" hangingPunct="1">
              <a:spcBef>
                <a:spcPct val="0"/>
              </a:spcBef>
              <a:spcAft>
                <a:spcPct val="0"/>
              </a:spcAft>
              <a:defRPr sz="2800">
                <a:solidFill>
                  <a:srgbClr val="00ADEF"/>
                </a:solidFill>
                <a:latin typeface="Segoe UI" pitchFamily="34" charset="0"/>
              </a:defRPr>
            </a:lvl5pPr>
            <a:lvl6pPr marL="457200" algn="l" defTabSz="179388" rtl="0" eaLnBrk="1" fontAlgn="base" hangingPunct="1">
              <a:spcBef>
                <a:spcPct val="0"/>
              </a:spcBef>
              <a:spcAft>
                <a:spcPct val="0"/>
              </a:spcAft>
              <a:defRPr sz="2800">
                <a:solidFill>
                  <a:srgbClr val="00ADEF"/>
                </a:solidFill>
                <a:latin typeface="Segoe UI" pitchFamily="34" charset="0"/>
              </a:defRPr>
            </a:lvl6pPr>
            <a:lvl7pPr marL="914400" algn="l" defTabSz="179388" rtl="0" eaLnBrk="1" fontAlgn="base" hangingPunct="1">
              <a:spcBef>
                <a:spcPct val="0"/>
              </a:spcBef>
              <a:spcAft>
                <a:spcPct val="0"/>
              </a:spcAft>
              <a:defRPr sz="2800">
                <a:solidFill>
                  <a:srgbClr val="00ADEF"/>
                </a:solidFill>
                <a:latin typeface="Segoe UI" pitchFamily="34" charset="0"/>
              </a:defRPr>
            </a:lvl7pPr>
            <a:lvl8pPr marL="1371600" algn="l" defTabSz="179388" rtl="0" eaLnBrk="1" fontAlgn="base" hangingPunct="1">
              <a:spcBef>
                <a:spcPct val="0"/>
              </a:spcBef>
              <a:spcAft>
                <a:spcPct val="0"/>
              </a:spcAft>
              <a:defRPr sz="2800">
                <a:solidFill>
                  <a:srgbClr val="00ADEF"/>
                </a:solidFill>
                <a:latin typeface="Segoe UI" pitchFamily="34" charset="0"/>
              </a:defRPr>
            </a:lvl8pPr>
            <a:lvl9pPr marL="1828800" algn="l" defTabSz="179388" rtl="0" eaLnBrk="1" fontAlgn="base" hangingPunct="1">
              <a:spcBef>
                <a:spcPct val="0"/>
              </a:spcBef>
              <a:spcAft>
                <a:spcPct val="0"/>
              </a:spcAft>
              <a:defRPr sz="2800">
                <a:solidFill>
                  <a:srgbClr val="00ADEF"/>
                </a:solidFill>
                <a:latin typeface="Segoe UI" pitchFamily="34" charset="0"/>
              </a:defRPr>
            </a:lvl9pPr>
          </a:lstStyle>
          <a:p>
            <a:endParaRPr lang="en-US" dirty="0">
              <a:solidFill>
                <a:schemeClr val="bg1"/>
              </a:solidFill>
              <a:latin typeface="Segoe UI Semibold" panose="020B0702040204020203" pitchFamily="34" charset="0"/>
            </a:endParaRPr>
          </a:p>
        </p:txBody>
      </p:sp>
    </p:spTree>
    <p:extLst>
      <p:ext uri="{BB962C8B-B14F-4D97-AF65-F5344CB8AC3E}">
        <p14:creationId xmlns:p14="http://schemas.microsoft.com/office/powerpoint/2010/main" val="1847825921"/>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		</a:t>
            </a:r>
            <a:r>
              <a:rPr lang="nl-NL" sz="1100" b="1" dirty="0">
                <a:latin typeface="Segoe UI Semibold" panose="020B0702040204020203" pitchFamily="34" charset="0"/>
              </a:rPr>
              <a:t>P</a:t>
            </a:r>
            <a:r>
              <a:rPr lang="nl-NL" sz="1100" b="1" dirty="0" smtClean="0">
                <a:latin typeface="Segoe UI Semibold" panose="020B0702040204020203" pitchFamily="34" charset="0"/>
              </a:rPr>
              <a:t>age 3 (CAD+CAM Station)</a:t>
            </a:r>
            <a:endParaRPr lang="en-US" sz="1100" b="1" dirty="0">
              <a:latin typeface="Segoe UI Semibold" panose="020B0702040204020203" pitchFamily="34" charset="0"/>
            </a:endParaRPr>
          </a:p>
        </p:txBody>
      </p:sp>
      <p:sp>
        <p:nvSpPr>
          <p:cNvPr id="26627" name="Vertical Text Placeholder 2"/>
          <p:cNvSpPr>
            <a:spLocks noGrp="1"/>
          </p:cNvSpPr>
          <p:nvPr>
            <p:ph type="body" orient="vert" idx="1"/>
          </p:nvPr>
        </p:nvSpPr>
        <p:spPr>
          <a:xfrm>
            <a:off x="472719" y="1268760"/>
            <a:ext cx="11209172" cy="4824536"/>
          </a:xfrm>
        </p:spPr>
        <p:txBody>
          <a:bodyPr/>
          <a:lstStyle/>
          <a:p>
            <a:r>
              <a:rPr lang="en-GB" dirty="0" smtClean="0"/>
              <a:t>CAM &amp; CAD Stations:</a:t>
            </a:r>
            <a:endParaRPr lang="nl-NL" dirty="0" smtClean="0"/>
          </a:p>
          <a:p>
            <a:pPr lvl="2"/>
            <a:r>
              <a:rPr lang="en-GB" dirty="0" smtClean="0">
                <a:latin typeface="Segoe UI" panose="020B0502040204020203" pitchFamily="34" charset="0"/>
                <a:ea typeface="Segoe UI" panose="020B0502040204020203" pitchFamily="34" charset="0"/>
                <a:cs typeface="Segoe UI" panose="020B0502040204020203" pitchFamily="34" charset="0"/>
              </a:rPr>
              <a:t>Modern UI style for :</a:t>
            </a:r>
            <a:br>
              <a:rPr lang="en-GB" dirty="0" smtClean="0">
                <a:latin typeface="Segoe UI" panose="020B0502040204020203" pitchFamily="34" charset="0"/>
                <a:ea typeface="Segoe UI" panose="020B0502040204020203" pitchFamily="34" charset="0"/>
                <a:cs typeface="Segoe UI" panose="020B0502040204020203" pitchFamily="34" charset="0"/>
              </a:rPr>
            </a:br>
            <a:r>
              <a:rPr lang="en-GB" dirty="0" smtClean="0">
                <a:latin typeface="Segoe UI" panose="020B0502040204020203" pitchFamily="34" charset="0"/>
                <a:ea typeface="Segoe UI" panose="020B0502040204020203" pitchFamily="34" charset="0"/>
                <a:cs typeface="Segoe UI" panose="020B0502040204020203" pitchFamily="34" charset="0"/>
              </a:rPr>
              <a:t>- </a:t>
            </a:r>
            <a:r>
              <a:rPr lang="en-GB" sz="1400" dirty="0" smtClean="0">
                <a:solidFill>
                  <a:srgbClr val="00ADEF"/>
                </a:solidFill>
                <a:latin typeface="Segoe UI" panose="020B0502040204020203" pitchFamily="34" charset="0"/>
                <a:ea typeface="Segoe UI" panose="020B0502040204020203" pitchFamily="34" charset="0"/>
                <a:cs typeface="Segoe UI" panose="020B0502040204020203" pitchFamily="34" charset="0"/>
              </a:rPr>
              <a:t>CAM Expert </a:t>
            </a:r>
            <a:r>
              <a:rPr lang="en-GB" sz="1400" dirty="0" smtClean="0">
                <a:latin typeface="Segoe UI" panose="020B0502040204020203" pitchFamily="34" charset="0"/>
                <a:ea typeface="Segoe UI" panose="020B0502040204020203" pitchFamily="34" charset="0"/>
                <a:cs typeface="Segoe UI" panose="020B0502040204020203" pitchFamily="34" charset="0"/>
              </a:rPr>
              <a:t>on graphical machines (finite devices) </a:t>
            </a:r>
            <a:r>
              <a:rPr lang="en-US" sz="1400" dirty="0" smtClean="0">
                <a:latin typeface="Segoe UI" panose="020B0502040204020203" pitchFamily="34" charset="0"/>
                <a:ea typeface="Segoe UI" panose="020B0502040204020203" pitchFamily="34" charset="0"/>
                <a:cs typeface="Segoe UI" panose="020B0502040204020203" pitchFamily="34" charset="0"/>
              </a:rPr>
              <a:t>and </a:t>
            </a:r>
            <a:r>
              <a:rPr lang="en-US" dirty="0" smtClean="0">
                <a:latin typeface="Segoe UI" panose="020B0502040204020203" pitchFamily="34" charset="0"/>
                <a:ea typeface="Segoe UI" panose="020B0502040204020203" pitchFamily="34" charset="0"/>
                <a:cs typeface="Segoe UI" panose="020B0502040204020203" pitchFamily="34" charset="0"/>
              </a:rPr>
              <a:t/>
            </a:r>
            <a:br>
              <a:rPr lang="en-US" dirty="0" smtClean="0">
                <a:latin typeface="Segoe UI" panose="020B0502040204020203" pitchFamily="34" charset="0"/>
                <a:ea typeface="Segoe UI" panose="020B0502040204020203" pitchFamily="34" charset="0"/>
                <a:cs typeface="Segoe UI" panose="020B0502040204020203" pitchFamily="34" charset="0"/>
              </a:rPr>
            </a:br>
            <a:r>
              <a:rPr lang="en-US" dirty="0" smtClean="0">
                <a:latin typeface="Segoe UI" panose="020B0502040204020203" pitchFamily="34" charset="0"/>
                <a:ea typeface="Segoe UI" panose="020B0502040204020203" pitchFamily="34" charset="0"/>
                <a:cs typeface="Segoe UI" panose="020B0502040204020203" pitchFamily="34" charset="0"/>
              </a:rPr>
              <a:t>- </a:t>
            </a:r>
            <a:r>
              <a:rPr lang="en-US" sz="1400" dirty="0" smtClean="0">
                <a:solidFill>
                  <a:srgbClr val="00ADEF"/>
                </a:solidFill>
                <a:latin typeface="Segoe UI" panose="020B0502040204020203" pitchFamily="34" charset="0"/>
                <a:ea typeface="Segoe UI" panose="020B0502040204020203" pitchFamily="34" charset="0"/>
                <a:cs typeface="Segoe UI" panose="020B0502040204020203" pitchFamily="34" charset="0"/>
              </a:rPr>
              <a:t>Job </a:t>
            </a:r>
            <a:r>
              <a:rPr lang="en-US" sz="1400" dirty="0">
                <a:solidFill>
                  <a:srgbClr val="00ADEF"/>
                </a:solidFill>
                <a:latin typeface="Segoe UI" panose="020B0502040204020203" pitchFamily="34" charset="0"/>
                <a:ea typeface="Segoe UI" panose="020B0502040204020203" pitchFamily="34" charset="0"/>
                <a:cs typeface="Segoe UI" panose="020B0502040204020203" pitchFamily="34" charset="0"/>
              </a:rPr>
              <a:t>Editor </a:t>
            </a:r>
            <a:r>
              <a:rPr lang="en-US" sz="1400" dirty="0">
                <a:latin typeface="Segoe UI" panose="020B0502040204020203" pitchFamily="34" charset="0"/>
                <a:ea typeface="Segoe UI" panose="020B0502040204020203" pitchFamily="34" charset="0"/>
                <a:cs typeface="Segoe UI" panose="020B0502040204020203" pitchFamily="34" charset="0"/>
              </a:rPr>
              <a:t>(Previous “</a:t>
            </a:r>
            <a:r>
              <a:rPr lang="en-US" sz="1400" i="1" dirty="0">
                <a:solidFill>
                  <a:srgbClr val="00ADEF"/>
                </a:solidFill>
                <a:latin typeface="Segoe UI" panose="020B0502040204020203" pitchFamily="34" charset="0"/>
                <a:ea typeface="Segoe UI" panose="020B0502040204020203" pitchFamily="34" charset="0"/>
                <a:cs typeface="Segoe UI" panose="020B0502040204020203" pitchFamily="34" charset="0"/>
              </a:rPr>
              <a:t>Legacy expert user interface</a:t>
            </a:r>
            <a:r>
              <a:rPr lang="en-US" sz="1400" dirty="0">
                <a:latin typeface="Segoe UI" panose="020B0502040204020203" pitchFamily="34" charset="0"/>
                <a:ea typeface="Segoe UI" panose="020B0502040204020203" pitchFamily="34" charset="0"/>
                <a:cs typeface="Segoe UI" panose="020B0502040204020203" pitchFamily="34" charset="0"/>
              </a:rPr>
              <a:t>” was completely eliminated</a:t>
            </a:r>
            <a:r>
              <a:rPr lang="en-GB" sz="1400" dirty="0">
                <a:latin typeface="Segoe UI" panose="020B0502040204020203" pitchFamily="34" charset="0"/>
                <a:ea typeface="Segoe UI" panose="020B0502040204020203" pitchFamily="34" charset="0"/>
                <a:cs typeface="Segoe UI" panose="020B0502040204020203" pitchFamily="34" charset="0"/>
              </a:rPr>
              <a:t>) </a:t>
            </a:r>
            <a:r>
              <a:rPr lang="en-GB" sz="1400" dirty="0" smtClean="0">
                <a:latin typeface="Segoe UI" panose="020B0502040204020203" pitchFamily="34" charset="0"/>
                <a:ea typeface="Segoe UI" panose="020B0502040204020203" pitchFamily="34" charset="0"/>
                <a:cs typeface="Segoe UI" panose="020B0502040204020203" pitchFamily="34" charset="0"/>
              </a:rPr>
              <a:t>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3" action="ppaction://hlinksldjump"/>
              </a:rPr>
              <a:t>Page 23</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Handling </a:t>
            </a:r>
            <a:r>
              <a:rPr lang="en-GB" dirty="0">
                <a:latin typeface="Segoe UI" panose="020B0502040204020203" pitchFamily="34" charset="0"/>
                <a:ea typeface="Segoe UI" panose="020B0502040204020203" pitchFamily="34" charset="0"/>
                <a:cs typeface="Segoe UI" panose="020B0502040204020203" pitchFamily="34" charset="0"/>
              </a:rPr>
              <a:t>of the new styled </a:t>
            </a:r>
            <a:r>
              <a:rPr lang="en-GB" dirty="0" smtClean="0">
                <a:latin typeface="Segoe UI" panose="020B0502040204020203" pitchFamily="34" charset="0"/>
                <a:ea typeface="Segoe UI" panose="020B0502040204020203" pitchFamily="34" charset="0"/>
                <a:cs typeface="Segoe UI" panose="020B0502040204020203" pitchFamily="34" charset="0"/>
              </a:rPr>
              <a:t>CAM-Output Plugin and Job editor</a:t>
            </a:r>
            <a:r>
              <a:rPr lang="en-GB" sz="1700" dirty="0" smtClean="0">
                <a:latin typeface="Segoe UI" panose="020B0502040204020203" pitchFamily="34" charset="0"/>
                <a:ea typeface="Segoe UI" panose="020B0502040204020203" pitchFamily="34" charset="0"/>
                <a:cs typeface="Segoe UI" panose="020B0502040204020203" pitchFamily="34" charset="0"/>
              </a:rPr>
              <a:t>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4" action="ppaction://hlinksldjump"/>
              </a:rPr>
              <a:t>Page 24</a:t>
            </a:r>
            <a:endParaRPr lang="en-GB" sz="1000" dirty="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Load </a:t>
            </a:r>
            <a:r>
              <a:rPr lang="en-GB" dirty="0">
                <a:latin typeface="Segoe UI" panose="020B0502040204020203" pitchFamily="34" charset="0"/>
                <a:ea typeface="Segoe UI" panose="020B0502040204020203" pitchFamily="34" charset="0"/>
                <a:cs typeface="Segoe UI" panose="020B0502040204020203" pitchFamily="34" charset="0"/>
              </a:rPr>
              <a:t>several separations of a </a:t>
            </a:r>
            <a:r>
              <a:rPr lang="en-GB" dirty="0" smtClean="0">
                <a:latin typeface="Segoe UI" panose="020B0502040204020203" pitchFamily="34" charset="0"/>
                <a:ea typeface="Segoe UI" panose="020B0502040204020203" pitchFamily="34" charset="0"/>
                <a:cs typeface="Segoe UI" panose="020B0502040204020203" pitchFamily="34" charset="0"/>
              </a:rPr>
              <a:t>LYR-Format</a:t>
            </a:r>
            <a:r>
              <a:rPr lang="en-GB" sz="1700" dirty="0" smtClean="0">
                <a:latin typeface="Segoe UI" panose="020B0502040204020203" pitchFamily="34" charset="0"/>
                <a:ea typeface="Segoe UI" panose="020B0502040204020203" pitchFamily="34" charset="0"/>
                <a:cs typeface="Segoe UI" panose="020B0502040204020203" pitchFamily="34" charset="0"/>
              </a:rPr>
              <a:t>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5" action="ppaction://hlinksldjump"/>
              </a:rPr>
              <a:t>Page 27</a:t>
            </a:r>
            <a:endParaRPr lang="en-GB"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Object </a:t>
            </a:r>
            <a:r>
              <a:rPr lang="en-GB" dirty="0">
                <a:latin typeface="Segoe UI" panose="020B0502040204020203" pitchFamily="34" charset="0"/>
                <a:ea typeface="Segoe UI" panose="020B0502040204020203" pitchFamily="34" charset="0"/>
                <a:cs typeface="Segoe UI" panose="020B0502040204020203" pitchFamily="34" charset="0"/>
              </a:rPr>
              <a:t>list improvements </a:t>
            </a:r>
            <a:r>
              <a:rPr lang="en-GB" sz="1700" dirty="0" smtClean="0">
                <a:latin typeface="Segoe UI" panose="020B0502040204020203" pitchFamily="34" charset="0"/>
                <a:ea typeface="Segoe UI" panose="020B0502040204020203" pitchFamily="34" charset="0"/>
                <a:cs typeface="Segoe UI" panose="020B0502040204020203" pitchFamily="34" charset="0"/>
              </a:rPr>
              <a:t>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6" action="ppaction://hlinksldjump"/>
              </a:rPr>
              <a:t>Page 29</a:t>
            </a:r>
            <a:endParaRPr lang="en-GB" sz="1000" dirty="0">
              <a:latin typeface="Segoe UI" panose="020B0502040204020203" pitchFamily="34" charset="0"/>
              <a:ea typeface="Segoe UI" panose="020B0502040204020203" pitchFamily="34" charset="0"/>
              <a:cs typeface="Segoe UI" panose="020B0502040204020203" pitchFamily="34" charset="0"/>
            </a:endParaRPr>
          </a:p>
          <a:p>
            <a:pPr marL="742950" lvl="1" indent="-285750">
              <a:lnSpc>
                <a:spcPct val="100000"/>
              </a:lnSpc>
              <a:spcBef>
                <a:spcPts val="0"/>
              </a:spcBef>
              <a:buFont typeface="Arial" panose="020B0604020202020204" pitchFamily="34" charset="0"/>
              <a:buChar char="•"/>
            </a:pPr>
            <a:r>
              <a:rPr lang="en-GB" sz="1400" dirty="0" smtClean="0">
                <a:latin typeface="Segoe UI" panose="020B0502040204020203" pitchFamily="34" charset="0"/>
                <a:ea typeface="Segoe UI" panose="020B0502040204020203" pitchFamily="34" charset="0"/>
                <a:cs typeface="Segoe UI" panose="020B0502040204020203" pitchFamily="34" charset="0"/>
              </a:rPr>
              <a:t>Separation </a:t>
            </a:r>
            <a:r>
              <a:rPr lang="en-GB" sz="1400" dirty="0">
                <a:latin typeface="Segoe UI" panose="020B0502040204020203" pitchFamily="34" charset="0"/>
                <a:ea typeface="Segoe UI" panose="020B0502040204020203" pitchFamily="34" charset="0"/>
                <a:cs typeface="Segoe UI" panose="020B0502040204020203" pitchFamily="34" charset="0"/>
              </a:rPr>
              <a:t>name in the list visible, 							</a:t>
            </a:r>
          </a:p>
          <a:p>
            <a:pPr marL="742950" lvl="1" indent="-285750">
              <a:lnSpc>
                <a:spcPct val="100000"/>
              </a:lnSpc>
              <a:spcBef>
                <a:spcPts val="0"/>
              </a:spcBef>
              <a:spcAft>
                <a:spcPts val="1200"/>
              </a:spcAft>
              <a:buFont typeface="Arial" panose="020B0604020202020204" pitchFamily="34" charset="0"/>
              <a:buChar char="•"/>
            </a:pPr>
            <a:r>
              <a:rPr lang="en-GB" sz="1400" dirty="0" smtClean="0">
                <a:latin typeface="Segoe UI" panose="020B0502040204020203" pitchFamily="34" charset="0"/>
                <a:ea typeface="Segoe UI" panose="020B0502040204020203" pitchFamily="34" charset="0"/>
                <a:cs typeface="Segoe UI" panose="020B0502040204020203" pitchFamily="34" charset="0"/>
              </a:rPr>
              <a:t>Submenu </a:t>
            </a:r>
            <a:r>
              <a:rPr lang="en-GB" sz="1400" dirty="0">
                <a:latin typeface="Segoe UI" panose="020B0502040204020203" pitchFamily="34" charset="0"/>
                <a:ea typeface="Segoe UI" panose="020B0502040204020203" pitchFamily="34" charset="0"/>
                <a:cs typeface="Segoe UI" panose="020B0502040204020203" pitchFamily="34" charset="0"/>
              </a:rPr>
              <a:t>within the object list for </a:t>
            </a:r>
            <a:r>
              <a:rPr lang="en-GB" sz="1400" dirty="0" smtClean="0">
                <a:latin typeface="Segoe UI" panose="020B0502040204020203" pitchFamily="34" charset="0"/>
                <a:ea typeface="Segoe UI" panose="020B0502040204020203" pitchFamily="34" charset="0"/>
                <a:cs typeface="Segoe UI" panose="020B0502040204020203" pitchFamily="34" charset="0"/>
              </a:rPr>
              <a:t>Inlay’s</a:t>
            </a:r>
            <a:endParaRPr lang="en-GB" sz="1400" dirty="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Link File objects to File objects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7" action="ppaction://hlinksldjump"/>
              </a:rPr>
              <a:t>Page 30</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Multi selection:</a:t>
            </a:r>
            <a:r>
              <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to </a:t>
            </a:r>
            <a:r>
              <a:rPr lang="en-GB" sz="1400" dirty="0" smtClean="0">
                <a:latin typeface="Segoe UI" panose="020B0502040204020203" pitchFamily="34" charset="0"/>
                <a:ea typeface="Segoe UI" panose="020B0502040204020203" pitchFamily="34" charset="0"/>
                <a:cs typeface="Segoe UI" panose="020B0502040204020203" pitchFamily="34" charset="0"/>
              </a:rPr>
              <a:t>change parameters or to delete of several objects from view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8" action="ppaction://hlinksldjump"/>
              </a:rPr>
              <a:t>Page 31</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Copy/Paste objects with Ctrl+C and </a:t>
            </a:r>
            <a:r>
              <a:rPr lang="en-GB" dirty="0" err="1" smtClean="0">
                <a:latin typeface="Segoe UI" panose="020B0502040204020203" pitchFamily="34" charset="0"/>
                <a:ea typeface="Segoe UI" panose="020B0502040204020203" pitchFamily="34" charset="0"/>
                <a:cs typeface="Segoe UI" panose="020B0502040204020203" pitchFamily="34" charset="0"/>
              </a:rPr>
              <a:t>Ctrl+V</a:t>
            </a:r>
            <a:r>
              <a:rPr lang="en-GB" dirty="0" smtClean="0">
                <a:latin typeface="Segoe UI" panose="020B0502040204020203" pitchFamily="34" charset="0"/>
                <a:ea typeface="Segoe UI" panose="020B0502040204020203" pitchFamily="34" charset="0"/>
                <a:cs typeface="Segoe UI" panose="020B0502040204020203" pitchFamily="34" charset="0"/>
              </a:rPr>
              <a:t>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9" action="ppaction://hlinksldjump"/>
              </a:rPr>
              <a:t>Page 32/1</a:t>
            </a:r>
            <a:endParaRPr lang="en-GB" sz="1000" dirty="0">
              <a:latin typeface="Segoe UI" panose="020B0502040204020203" pitchFamily="34" charset="0"/>
              <a:ea typeface="Segoe UI" panose="020B0502040204020203" pitchFamily="34" charset="0"/>
              <a:cs typeface="Segoe UI" panose="020B0502040204020203" pitchFamily="34" charset="0"/>
            </a:endParaRPr>
          </a:p>
        </p:txBody>
      </p:sp>
      <p:sp>
        <p:nvSpPr>
          <p:cNvPr id="4"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510046392"/>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a:t>
            </a:r>
            <a:r>
              <a:rPr lang="nl-NL" b="1" dirty="0"/>
              <a:t> </a:t>
            </a:r>
            <a:r>
              <a:rPr lang="nl-NL" b="1" dirty="0" smtClean="0"/>
              <a:t>	 </a:t>
            </a:r>
            <a:r>
              <a:rPr lang="nl-NL" sz="1100" b="1" dirty="0">
                <a:latin typeface="Segoe UI Semibold" panose="020B0702040204020203" pitchFamily="34" charset="0"/>
              </a:rPr>
              <a:t>Page 4 (CAD+CAM Station)</a:t>
            </a:r>
            <a:endParaRPr lang="en-US" sz="1100" b="1" dirty="0">
              <a:latin typeface="Segoe UI Semibold" panose="020B0702040204020203" pitchFamily="34" charset="0"/>
            </a:endParaRPr>
          </a:p>
        </p:txBody>
      </p:sp>
      <p:sp>
        <p:nvSpPr>
          <p:cNvPr id="5" name="Vertical Text Placeholder 2"/>
          <p:cNvSpPr>
            <a:spLocks noGrp="1"/>
          </p:cNvSpPr>
          <p:nvPr>
            <p:ph type="body" orient="vert" idx="1"/>
          </p:nvPr>
        </p:nvSpPr>
        <p:spPr>
          <a:xfrm>
            <a:off x="472719" y="1268760"/>
            <a:ext cx="11209172" cy="4268861"/>
          </a:xfrm>
        </p:spPr>
        <p:txBody>
          <a:bodyPr>
            <a:spAutoFit/>
          </a:bodyPr>
          <a:lstStyle/>
          <a:p>
            <a:r>
              <a:rPr lang="en-GB" dirty="0" smtClean="0"/>
              <a:t>CAM &amp; CAD Stations:</a:t>
            </a:r>
            <a:endParaRPr lang="nl-NL" dirty="0"/>
          </a:p>
          <a:p>
            <a:pPr lvl="2"/>
            <a:r>
              <a:rPr lang="en-GB" dirty="0">
                <a:latin typeface="Segoe UI" panose="020B0502040204020203" pitchFamily="34" charset="0"/>
                <a:ea typeface="Segoe UI" panose="020B0502040204020203" pitchFamily="34" charset="0"/>
                <a:cs typeface="Segoe UI" panose="020B0502040204020203" pitchFamily="34" charset="0"/>
              </a:rPr>
              <a:t>Show different parts with different colors within </a:t>
            </a:r>
            <a:r>
              <a:rPr lang="en-GB" dirty="0" smtClean="0">
                <a:latin typeface="Segoe UI" panose="020B0502040204020203" pitchFamily="34" charset="0"/>
                <a:ea typeface="Segoe UI" panose="020B0502040204020203" pitchFamily="34" charset="0"/>
                <a:cs typeface="Segoe UI" panose="020B0502040204020203" pitchFamily="34" charset="0"/>
              </a:rPr>
              <a:t>the view</a:t>
            </a:r>
            <a:r>
              <a:rPr lang="en-GB" dirty="0">
                <a:latin typeface="Segoe UI" panose="020B0502040204020203" pitchFamily="34" charset="0"/>
                <a:ea typeface="Segoe UI" panose="020B0502040204020203" pitchFamily="34" charset="0"/>
                <a:cs typeface="Segoe UI" panose="020B0502040204020203" pitchFamily="34" charset="0"/>
              </a:rPr>
              <a:t>					</a:t>
            </a:r>
            <a:r>
              <a:rPr lang="en-GB" sz="1000" dirty="0">
                <a:latin typeface="Segoe UI" panose="020B0502040204020203" pitchFamily="34" charset="0"/>
                <a:ea typeface="Segoe UI" panose="020B0502040204020203" pitchFamily="34" charset="0"/>
                <a:cs typeface="Segoe UI" panose="020B0502040204020203" pitchFamily="34" charset="0"/>
                <a:hlinkClick r:id="rId2" action="ppaction://hlinksldjump"/>
              </a:rPr>
              <a:t>Page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2" action="ppaction://hlinksldjump"/>
              </a:rPr>
              <a:t>32/2</a:t>
            </a:r>
            <a:endParaRPr lang="en-GB"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New </a:t>
            </a:r>
            <a:r>
              <a:rPr lang="en-GB" dirty="0">
                <a:latin typeface="Segoe UI" panose="020B0502040204020203" pitchFamily="34" charset="0"/>
                <a:ea typeface="Segoe UI" panose="020B0502040204020203" pitchFamily="34" charset="0"/>
                <a:cs typeface="Segoe UI" panose="020B0502040204020203" pitchFamily="34" charset="0"/>
              </a:rPr>
              <a:t>Macros: Design name without extension						</a:t>
            </a:r>
            <a:r>
              <a:rPr lang="en-GB" sz="1000" dirty="0">
                <a:latin typeface="Segoe UI" panose="020B0502040204020203" pitchFamily="34" charset="0"/>
                <a:ea typeface="Segoe UI" panose="020B0502040204020203" pitchFamily="34" charset="0"/>
                <a:cs typeface="Segoe UI" panose="020B0502040204020203" pitchFamily="34" charset="0"/>
                <a:hlinkClick r:id="rId3" action="ppaction://hlinksldjump"/>
              </a:rPr>
              <a:t>Page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3" action="ppaction://hlinksldjump"/>
              </a:rPr>
              <a:t>33</a:t>
            </a:r>
            <a:endParaRPr lang="en-US" dirty="0" smtClean="0"/>
          </a:p>
          <a:p>
            <a:pPr lvl="2"/>
            <a:r>
              <a:rPr lang="en-GB" dirty="0" smtClean="0"/>
              <a:t>Mark objects with Comments within the view						</a:t>
            </a:r>
            <a:r>
              <a:rPr lang="en-US" sz="1000" dirty="0" smtClean="0">
                <a:hlinkClick r:id="rId4" action="ppaction://hlinksldjump"/>
              </a:rPr>
              <a:t>Page 34</a:t>
            </a:r>
            <a:endParaRPr lang="en-US" sz="1000" dirty="0" smtClean="0"/>
          </a:p>
          <a:p>
            <a:pPr lvl="2"/>
            <a:r>
              <a:rPr lang="en-US" dirty="0"/>
              <a:t>Graph handling: </a:t>
            </a:r>
            <a:r>
              <a:rPr lang="en-US" dirty="0" smtClean="0"/>
              <a:t>									</a:t>
            </a:r>
            <a:r>
              <a:rPr lang="en-US" sz="1000" dirty="0" smtClean="0">
                <a:hlinkClick r:id="rId5" action="ppaction://hlinksldjump"/>
              </a:rPr>
              <a:t>Page 35</a:t>
            </a:r>
            <a:endParaRPr lang="en-US" sz="1000" dirty="0"/>
          </a:p>
          <a:p>
            <a:pPr marL="0" lvl="2" indent="0">
              <a:buNone/>
            </a:pPr>
            <a:endParaRPr lang="en-US" dirty="0" smtClean="0"/>
          </a:p>
          <a:p>
            <a:pPr lvl="2"/>
            <a:r>
              <a:rPr lang="en-US" dirty="0" smtClean="0"/>
              <a:t>Job </a:t>
            </a:r>
            <a:r>
              <a:rPr lang="en-US" dirty="0"/>
              <a:t>wizard: The width of the </a:t>
            </a:r>
            <a:r>
              <a:rPr lang="en-US" i="1" dirty="0">
                <a:solidFill>
                  <a:srgbClr val="00ADEF"/>
                </a:solidFill>
              </a:rPr>
              <a:t>'stretchable</a:t>
            </a:r>
            <a:r>
              <a:rPr lang="en-US" dirty="0"/>
              <a:t>' object is shown				</a:t>
            </a:r>
            <a:r>
              <a:rPr lang="en-US" sz="1400" dirty="0">
                <a:solidFill>
                  <a:srgbClr val="FF0000"/>
                </a:solidFill>
              </a:rPr>
              <a:t>(5.70/09</a:t>
            </a:r>
            <a:r>
              <a:rPr lang="en-US" sz="1400" dirty="0" smtClean="0">
                <a:solidFill>
                  <a:srgbClr val="FF0000"/>
                </a:solidFill>
              </a:rPr>
              <a:t>)	</a:t>
            </a:r>
            <a:r>
              <a:rPr lang="en-US" sz="1000" dirty="0" smtClean="0">
                <a:solidFill>
                  <a:srgbClr val="FF0000"/>
                </a:solidFill>
                <a:hlinkClick r:id="rId6" action="ppaction://hlinksldjump"/>
              </a:rPr>
              <a:t>Page 36</a:t>
            </a:r>
            <a:endParaRPr lang="en-US" sz="1000" dirty="0" smtClean="0">
              <a:solidFill>
                <a:srgbClr val="FF0000"/>
              </a:solidFill>
            </a:endParaRPr>
          </a:p>
          <a:p>
            <a:pPr lvl="2"/>
            <a:endParaRPr lang="en-US" sz="1000" dirty="0" smtClean="0">
              <a:solidFill>
                <a:srgbClr val="FF0000"/>
              </a:solidFill>
            </a:endParaRPr>
          </a:p>
          <a:p>
            <a:pPr lvl="2"/>
            <a:r>
              <a:rPr lang="en-GB" dirty="0">
                <a:latin typeface="Segoe UI" panose="020B0502040204020203" pitchFamily="34" charset="0"/>
                <a:ea typeface="Segoe UI" panose="020B0502040204020203" pitchFamily="34" charset="0"/>
                <a:cs typeface="Segoe UI" panose="020B0502040204020203" pitchFamily="34" charset="0"/>
              </a:rPr>
              <a:t>Pending list improvements 								</a:t>
            </a:r>
            <a:r>
              <a:rPr lang="en-GB" sz="1000" dirty="0">
                <a:latin typeface="Segoe UI" panose="020B0502040204020203" pitchFamily="34" charset="0"/>
                <a:ea typeface="Segoe UI" panose="020B0502040204020203" pitchFamily="34" charset="0"/>
                <a:cs typeface="Segoe UI" panose="020B0502040204020203" pitchFamily="34" charset="0"/>
                <a:hlinkClick r:id="rId7" action="ppaction://hlinksldjump"/>
              </a:rPr>
              <a:t>Page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7" action="ppaction://hlinksldjump"/>
              </a:rPr>
              <a:t>38</a:t>
            </a:r>
            <a:endParaRPr lang="en-GB" dirty="0">
              <a:latin typeface="Segoe UI" panose="020B0502040204020203" pitchFamily="34" charset="0"/>
              <a:ea typeface="Segoe UI" panose="020B0502040204020203" pitchFamily="34" charset="0"/>
              <a:cs typeface="Segoe UI" panose="020B0502040204020203" pitchFamily="34" charset="0"/>
            </a:endParaRP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Estimated and Remaining time, </a:t>
            </a: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“Find hidden” and “Search” function </a:t>
            </a:r>
          </a:p>
          <a:p>
            <a:pPr marL="685800" lvl="1" indent="-228600">
              <a:lnSpc>
                <a:spcPct val="100000"/>
              </a:lnSpc>
              <a:spcBef>
                <a:spcPts val="0"/>
              </a:spcBef>
              <a:spcAft>
                <a:spcPts val="1800"/>
              </a:spcAft>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Show/Hide jobs of other </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devices</a:t>
            </a:r>
            <a:endPar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p:txBody>
      </p:sp>
      <p:sp>
        <p:nvSpPr>
          <p:cNvPr id="7"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1978280346"/>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a:t>
            </a:r>
            <a:r>
              <a:rPr lang="nl-NL" b="1" dirty="0"/>
              <a:t> </a:t>
            </a:r>
            <a:r>
              <a:rPr lang="nl-NL" b="1" dirty="0" smtClean="0"/>
              <a:t>	 </a:t>
            </a:r>
            <a:r>
              <a:rPr lang="nl-NL" sz="1100" b="1" dirty="0">
                <a:latin typeface="Segoe UI Semibold" panose="020B0702040204020203" pitchFamily="34" charset="0"/>
              </a:rPr>
              <a:t>Page 5 (CAD+CAM Station)</a:t>
            </a:r>
            <a:endParaRPr lang="en-US" sz="1100" b="1" dirty="0">
              <a:latin typeface="Segoe UI Semibold" panose="020B0702040204020203" pitchFamily="34" charset="0"/>
            </a:endParaRPr>
          </a:p>
        </p:txBody>
      </p:sp>
      <p:sp>
        <p:nvSpPr>
          <p:cNvPr id="5" name="Vertical Text Placeholder 2"/>
          <p:cNvSpPr>
            <a:spLocks noGrp="1"/>
          </p:cNvSpPr>
          <p:nvPr>
            <p:ph type="body" orient="vert" idx="1"/>
          </p:nvPr>
        </p:nvSpPr>
        <p:spPr>
          <a:xfrm>
            <a:off x="472719" y="1268759"/>
            <a:ext cx="11209172" cy="4680521"/>
          </a:xfrm>
        </p:spPr>
        <p:txBody>
          <a:bodyPr/>
          <a:lstStyle/>
          <a:p>
            <a:r>
              <a:rPr lang="en-GB" dirty="0" smtClean="0"/>
              <a:t>CAM &amp; CAD Stations:</a:t>
            </a:r>
          </a:p>
          <a:p>
            <a:pPr lvl="2"/>
            <a:r>
              <a:rPr lang="en-GB"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Archiving improvements </a:t>
            </a:r>
            <a:endPar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a:p>
            <a:pPr marL="685800" lvl="1" indent="-228600">
              <a:lnSpc>
                <a:spcPct val="100000"/>
              </a:lnSpc>
              <a:spcBef>
                <a:spcPts val="0"/>
              </a:spcBef>
              <a:buFont typeface="Arial" panose="020B0604020202020204" pitchFamily="34" charset="0"/>
              <a:buChar char="•"/>
            </a:pP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Local &amp; Global settings</a:t>
            </a:r>
            <a:r>
              <a:rPr lang="en-GB" sz="10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hlinkClick r:id="rId2" action="ppaction://hlinksldjump"/>
              </a:rPr>
              <a:t>Page 40</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p>
          <a:p>
            <a:pPr marL="685800" lvl="1" indent="-228600">
              <a:lnSpc>
                <a:spcPct val="100000"/>
              </a:lnSpc>
              <a:spcBef>
                <a:spcPts val="0"/>
              </a:spcBef>
              <a:buFont typeface="Arial" panose="020B0604020202020204" pitchFamily="34" charset="0"/>
              <a:buChar char="•"/>
            </a:pP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Automatic </a:t>
            </a:r>
            <a:r>
              <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Job archiving after done without loaded Job from Pendinglist, 			</a:t>
            </a:r>
            <a:r>
              <a:rPr lang="en-GB" sz="1400" dirty="0" smtClean="0">
                <a:solidFill>
                  <a:srgbClr val="FF0000"/>
                </a:solidFill>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5.70/07</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hlinkClick r:id="rId3" action="ppaction://hlinksldjump"/>
              </a:rPr>
              <a:t>Page 41</a:t>
            </a:r>
            <a:r>
              <a:rPr lang="en-GB" sz="14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endParaRPr lang="en-GB"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New </a:t>
            </a:r>
            <a:r>
              <a:rPr lang="en-GB" dirty="0">
                <a:latin typeface="Segoe UI" panose="020B0502040204020203" pitchFamily="34" charset="0"/>
                <a:ea typeface="Segoe UI" panose="020B0502040204020203" pitchFamily="34" charset="0"/>
                <a:cs typeface="Segoe UI" panose="020B0502040204020203" pitchFamily="34" charset="0"/>
              </a:rPr>
              <a:t>Policies: 										</a:t>
            </a:r>
            <a:r>
              <a:rPr lang="en-GB" sz="1000" dirty="0">
                <a:latin typeface="Segoe UI" panose="020B0502040204020203" pitchFamily="34" charset="0"/>
                <a:ea typeface="Segoe UI" panose="020B0502040204020203" pitchFamily="34" charset="0"/>
                <a:cs typeface="Segoe UI" panose="020B0502040204020203" pitchFamily="34" charset="0"/>
                <a:hlinkClick r:id="rId4" action="ppaction://hlinksldjump"/>
              </a:rPr>
              <a:t>Page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4" action="ppaction://hlinksldjump"/>
              </a:rPr>
              <a:t>42</a:t>
            </a:r>
            <a:endParaRPr lang="en-GB" sz="1000" dirty="0">
              <a:latin typeface="Segoe UI" panose="020B0502040204020203" pitchFamily="34" charset="0"/>
              <a:ea typeface="Segoe UI" panose="020B0502040204020203" pitchFamily="34" charset="0"/>
              <a:cs typeface="Segoe UI" panose="020B0502040204020203" pitchFamily="34" charset="0"/>
            </a:endParaRP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rPr>
              <a:t>No Y scaling</a:t>
            </a: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rPr>
              <a:t>Fill empty spaces automatically</a:t>
            </a: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rPr>
              <a:t>Use popup menu as list, </a:t>
            </a:r>
          </a:p>
          <a:p>
            <a:pPr marL="685800" lvl="1" indent="-228600">
              <a:lnSpc>
                <a:spcPct val="100000"/>
              </a:lnSpc>
              <a:spcBef>
                <a:spcPts val="0"/>
              </a:spcBef>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Use regions, text, marking or inlay objects</a:t>
            </a:r>
          </a:p>
          <a:p>
            <a:pPr marL="685800" lvl="1" indent="-228600">
              <a:lnSpc>
                <a:spcPct val="100000"/>
              </a:lnSpc>
              <a:spcBef>
                <a:spcPts val="0"/>
              </a:spcBef>
              <a:spcAft>
                <a:spcPts val="1800"/>
              </a:spcAft>
              <a:buFont typeface="Arial" panose="020B0604020202020204" pitchFamily="34" charset="0"/>
              <a:buChar char="•"/>
            </a:pPr>
            <a:r>
              <a:rPr lang="en-GB" sz="1400" dirty="0">
                <a:latin typeface="Segoe UI" panose="020B0502040204020203" pitchFamily="34" charset="0"/>
                <a:ea typeface="Segoe UI" panose="020B0502040204020203" pitchFamily="34" charset="0"/>
                <a:cs typeface="Segoe UI" panose="020B0502040204020203" pitchFamily="34" charset="0"/>
              </a:rPr>
              <a:t>Default value for below surface of Inlays 						</a:t>
            </a:r>
            <a:r>
              <a:rPr lang="en-GB" sz="1400" dirty="0">
                <a:solidFill>
                  <a:srgbClr val="FF0000"/>
                </a:solidFill>
                <a:latin typeface="Segoe UI" panose="020B0502040204020203" pitchFamily="34" charset="0"/>
                <a:ea typeface="Segoe UI" panose="020B0502040204020203" pitchFamily="34" charset="0"/>
                <a:cs typeface="Segoe UI" panose="020B0502040204020203" pitchFamily="34" charset="0"/>
              </a:rPr>
              <a:t>(5.70/09)	</a:t>
            </a:r>
            <a:r>
              <a:rPr lang="en-GB" sz="1000" dirty="0">
                <a:latin typeface="Segoe UI" panose="020B0502040204020203" pitchFamily="34" charset="0"/>
                <a:ea typeface="Segoe UI" panose="020B0502040204020203" pitchFamily="34" charset="0"/>
                <a:cs typeface="Segoe UI" panose="020B0502040204020203" pitchFamily="34" charset="0"/>
                <a:hlinkClick r:id="rId5" action="ppaction://hlinksldjump"/>
              </a:rPr>
              <a:t>Page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5" action="ppaction://hlinksldjump"/>
              </a:rPr>
              <a:t>43</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7"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16920945"/>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72718" y="1342800"/>
            <a:ext cx="6274529" cy="984885"/>
          </a:xfrm>
        </p:spPr>
        <p:txBody>
          <a:bodyPr>
            <a:spAutoFit/>
          </a:bodyPr>
          <a:lstStyle/>
          <a:p>
            <a:r>
              <a:rPr lang="en-GB" dirty="0" smtClean="0">
                <a:ea typeface="Segoe UI" panose="020B0502040204020203" pitchFamily="34" charset="0"/>
                <a:cs typeface="Segoe UI" panose="020B0502040204020203" pitchFamily="34" charset="0"/>
              </a:rPr>
              <a:t>… for </a:t>
            </a:r>
            <a:r>
              <a:rPr lang="en-GB" dirty="0">
                <a:ea typeface="Segoe UI" panose="020B0502040204020203" pitchFamily="34" charset="0"/>
                <a:cs typeface="Segoe UI" panose="020B0502040204020203" pitchFamily="34" charset="0"/>
              </a:rPr>
              <a:t>CAM </a:t>
            </a:r>
            <a:r>
              <a:rPr lang="en-GB" dirty="0" smtClean="0">
                <a:ea typeface="Segoe UI" panose="020B0502040204020203" pitchFamily="34" charset="0"/>
                <a:cs typeface="Segoe UI" panose="020B0502040204020203" pitchFamily="34" charset="0"/>
              </a:rPr>
              <a:t>Output on </a:t>
            </a:r>
            <a:r>
              <a:rPr lang="en-GB" dirty="0">
                <a:ea typeface="Segoe UI" panose="020B0502040204020203" pitchFamily="34" charset="0"/>
                <a:cs typeface="Segoe UI" panose="020B0502040204020203" pitchFamily="34" charset="0"/>
              </a:rPr>
              <a:t>graphical machines </a:t>
            </a:r>
            <a:r>
              <a:rPr lang="en-GB" dirty="0" smtClean="0">
                <a:ea typeface="Segoe UI" panose="020B0502040204020203" pitchFamily="34" charset="0"/>
                <a:cs typeface="Segoe UI" panose="020B0502040204020203" pitchFamily="34" charset="0"/>
              </a:rPr>
              <a:t/>
            </a:r>
            <a:br>
              <a:rPr lang="en-GB" dirty="0" smtClean="0">
                <a:ea typeface="Segoe UI" panose="020B0502040204020203" pitchFamily="34" charset="0"/>
                <a:cs typeface="Segoe UI" panose="020B0502040204020203" pitchFamily="34" charset="0"/>
              </a:rPr>
            </a:br>
            <a:r>
              <a:rPr lang="en-GB" dirty="0" smtClean="0">
                <a:ea typeface="Segoe UI" panose="020B0502040204020203" pitchFamily="34" charset="0"/>
                <a:cs typeface="Segoe UI" panose="020B0502040204020203" pitchFamily="34" charset="0"/>
              </a:rPr>
              <a:t>    </a:t>
            </a:r>
            <a:r>
              <a:rPr lang="en-GB" sz="1400" dirty="0" smtClean="0">
                <a:latin typeface="Segoe UI" panose="020B0502040204020203" pitchFamily="34" charset="0"/>
                <a:ea typeface="Segoe UI" panose="020B0502040204020203" pitchFamily="34" charset="0"/>
                <a:cs typeface="Segoe UI" panose="020B0502040204020203" pitchFamily="34" charset="0"/>
              </a:rPr>
              <a:t>(</a:t>
            </a:r>
            <a:r>
              <a:rPr lang="en-GB" sz="1400" dirty="0">
                <a:latin typeface="Segoe UI" panose="020B0502040204020203" pitchFamily="34" charset="0"/>
                <a:ea typeface="Segoe UI" panose="020B0502040204020203" pitchFamily="34" charset="0"/>
                <a:cs typeface="Segoe UI" panose="020B0502040204020203" pitchFamily="34" charset="0"/>
              </a:rPr>
              <a:t>finite devices</a:t>
            </a:r>
            <a:r>
              <a:rPr lang="en-GB" sz="1400" dirty="0" smtClean="0">
                <a:latin typeface="Segoe UI" panose="020B0502040204020203" pitchFamily="34" charset="0"/>
                <a:ea typeface="Segoe UI" panose="020B0502040204020203" pitchFamily="34" charset="0"/>
                <a:cs typeface="Segoe UI" panose="020B0502040204020203" pitchFamily="34" charset="0"/>
              </a:rPr>
              <a:t>)</a:t>
            </a:r>
          </a:p>
          <a:p>
            <a:r>
              <a:rPr lang="en-GB" dirty="0">
                <a:ea typeface="Segoe UI" panose="020B0502040204020203" pitchFamily="34" charset="0"/>
                <a:cs typeface="Segoe UI" panose="020B0502040204020203" pitchFamily="34" charset="0"/>
              </a:rPr>
              <a:t>… </a:t>
            </a:r>
            <a:r>
              <a:rPr lang="en-US" dirty="0">
                <a:ea typeface="Segoe UI" panose="020B0502040204020203" pitchFamily="34" charset="0"/>
                <a:cs typeface="Segoe UI" panose="020B0502040204020203" pitchFamily="34" charset="0"/>
              </a:rPr>
              <a:t>for Job Editor </a:t>
            </a:r>
            <a:r>
              <a:rPr lang="en-US" dirty="0" smtClean="0">
                <a:ea typeface="Segoe UI" panose="020B0502040204020203" pitchFamily="34" charset="0"/>
                <a:cs typeface="Segoe UI" panose="020B0502040204020203" pitchFamily="34" charset="0"/>
              </a:rPr>
              <a:t>on CAD-Stations</a:t>
            </a:r>
            <a:endParaRPr lang="nl-NL" dirty="0">
              <a:ea typeface="Segoe UI" panose="020B0502040204020203" pitchFamily="34" charset="0"/>
              <a:cs typeface="Segoe UI" panose="020B0502040204020203"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rIns="0" anchor="t" anchorCtr="0">
            <a:spAutoFit/>
          </a:bodyPr>
          <a:lstStyle/>
          <a:p>
            <a:r>
              <a:rPr lang="nl-NL" dirty="0" smtClean="0"/>
              <a:t>CAM &amp; CAD Stations - </a:t>
            </a:r>
            <a:r>
              <a:rPr lang="nl-NL" dirty="0" smtClean="0">
                <a:solidFill>
                  <a:schemeClr val="tx1"/>
                </a:solidFill>
              </a:rPr>
              <a:t>Modern UI Style</a:t>
            </a:r>
            <a:endParaRPr lang="nl-NL" dirty="0">
              <a:solidFill>
                <a:schemeClr val="tx1"/>
              </a:solidFill>
            </a:endParaRPr>
          </a:p>
        </p:txBody>
      </p:sp>
      <p:sp>
        <p:nvSpPr>
          <p:cNvPr id="14" name="Rechteck 3"/>
          <p:cNvSpPr/>
          <p:nvPr/>
        </p:nvSpPr>
        <p:spPr>
          <a:xfrm>
            <a:off x="475615"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5" name="Content Placeholder 2"/>
          <p:cNvSpPr txBox="1">
            <a:spLocks/>
          </p:cNvSpPr>
          <p:nvPr/>
        </p:nvSpPr>
        <p:spPr bwMode="auto">
          <a:xfrm>
            <a:off x="494606" y="2617977"/>
            <a:ext cx="4740474" cy="25545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Font typeface="Calibri" pitchFamily="34" charset="0"/>
              <a:buNone/>
            </a:pPr>
            <a:r>
              <a:rPr lang="en-GB" sz="1600" kern="0" dirty="0" smtClean="0">
                <a:latin typeface="Segoe UI" pitchFamily="34" charset="0"/>
                <a:cs typeface="Segoe UI" pitchFamily="34" charset="0"/>
              </a:rPr>
              <a:t>With Version 5.80 the CAM-Output Plugin of all graphical devices and the Job editor is presented with the new layout.</a:t>
            </a:r>
            <a:endParaRPr lang="en-GB" sz="1200" kern="0" dirty="0" smtClean="0">
              <a:latin typeface="Segoe UI" pitchFamily="34" charset="0"/>
              <a:cs typeface="Segoe UI" pitchFamily="34" charset="0"/>
            </a:endParaRPr>
          </a:p>
          <a:p>
            <a:pPr marL="3175" indent="0" algn="ctr">
              <a:buFont typeface="Calibri" pitchFamily="34" charset="0"/>
              <a:buNone/>
            </a:pPr>
            <a:r>
              <a:rPr lang="en-GB" sz="2800" kern="0" dirty="0" smtClean="0">
                <a:solidFill>
                  <a:srgbClr val="00ADEF"/>
                </a:solidFill>
                <a:latin typeface="Segoe UI" pitchFamily="34" charset="0"/>
                <a:cs typeface="Segoe UI" pitchFamily="34" charset="0"/>
              </a:rPr>
              <a:t>Modern UI style</a:t>
            </a:r>
          </a:p>
          <a:p>
            <a:pPr marL="3175" indent="0" algn="just">
              <a:buNone/>
            </a:pPr>
            <a:endParaRPr lang="en-US" sz="1200" kern="0" dirty="0" smtClean="0">
              <a:latin typeface="Segoe UI" pitchFamily="34" charset="0"/>
              <a:cs typeface="Segoe UI" pitchFamily="34" charset="0"/>
            </a:endParaRPr>
          </a:p>
          <a:p>
            <a:pPr marL="3175" indent="0" algn="just">
              <a:spcBef>
                <a:spcPts val="0"/>
              </a:spcBef>
              <a:buNone/>
            </a:pPr>
            <a:r>
              <a:rPr lang="en-US" sz="1600" kern="0" dirty="0" smtClean="0">
                <a:latin typeface="Segoe UI" pitchFamily="34" charset="0"/>
                <a:cs typeface="Segoe UI" pitchFamily="34" charset="0"/>
              </a:rPr>
              <a:t>The old style is no longer available. (neither for textile nor graphical devices). This </a:t>
            </a:r>
            <a:r>
              <a:rPr lang="en-US" sz="1600" kern="0" dirty="0">
                <a:latin typeface="Segoe UI" pitchFamily="34" charset="0"/>
                <a:cs typeface="Segoe UI" pitchFamily="34" charset="0"/>
              </a:rPr>
              <a:t>means that all SPG devices  are delivered with the new </a:t>
            </a:r>
            <a:r>
              <a:rPr lang="en-US" sz="1600" kern="0" dirty="0" smtClean="0">
                <a:latin typeface="Segoe UI" pitchFamily="34" charset="0"/>
                <a:cs typeface="Segoe UI" pitchFamily="34" charset="0"/>
              </a:rPr>
              <a:t>style from version 5.80</a:t>
            </a:r>
            <a:endParaRPr lang="en-GB" sz="1600" kern="0" dirty="0">
              <a:latin typeface="Segoe UI" pitchFamily="34" charset="0"/>
              <a:cs typeface="Segoe UI" pitchFamily="34" charset="0"/>
            </a:endParaRPr>
          </a:p>
        </p:txBody>
      </p:sp>
      <p:pic>
        <p:nvPicPr>
          <p:cNvPr id="1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6162" y="1124744"/>
            <a:ext cx="6809951" cy="4706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8711140"/>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nchor="t">
            <a:spAutoFit/>
          </a:bodyPr>
          <a:lstStyle/>
          <a:p>
            <a:r>
              <a:rPr lang="nl-NL" dirty="0"/>
              <a:t>CAM &amp; CAD Stations - </a:t>
            </a:r>
            <a:r>
              <a:rPr lang="nl-NL" dirty="0">
                <a:solidFill>
                  <a:schemeClr val="tx1"/>
                </a:solidFill>
              </a:rPr>
              <a:t>Modern UI Style</a:t>
            </a:r>
          </a:p>
        </p:txBody>
      </p:sp>
      <p:sp>
        <p:nvSpPr>
          <p:cNvPr id="45" name="Rectangle 44"/>
          <p:cNvSpPr/>
          <p:nvPr/>
        </p:nvSpPr>
        <p:spPr>
          <a:xfrm>
            <a:off x="618389" y="2254414"/>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52" name="Rectangle 51"/>
          <p:cNvSpPr/>
          <p:nvPr/>
        </p:nvSpPr>
        <p:spPr>
          <a:xfrm>
            <a:off x="618389" y="3429001"/>
            <a:ext cx="5480785" cy="338553"/>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Content Placeholder 2"/>
          <p:cNvSpPr txBox="1">
            <a:spLocks/>
          </p:cNvSpPr>
          <p:nvPr/>
        </p:nvSpPr>
        <p:spPr bwMode="auto">
          <a:xfrm>
            <a:off x="463103" y="1775670"/>
            <a:ext cx="5591704" cy="57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buNone/>
            </a:pPr>
            <a:r>
              <a:rPr lang="en-GB" sz="1600" kern="0" dirty="0" smtClean="0">
                <a:latin typeface="Segoe UI" pitchFamily="34" charset="0"/>
                <a:cs typeface="Segoe UI" pitchFamily="34" charset="0"/>
              </a:rPr>
              <a:t>Primary the new CAM-Plugin is split into 4 main menus which includes several submenus:</a:t>
            </a:r>
          </a:p>
        </p:txBody>
      </p:sp>
      <p:pic>
        <p:nvPicPr>
          <p:cNvPr id="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t="-1" r="27290" b="36829"/>
          <a:stretch/>
        </p:blipFill>
        <p:spPr bwMode="auto">
          <a:xfrm>
            <a:off x="6080164" y="1557338"/>
            <a:ext cx="6021306" cy="3632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Content Placeholder 2"/>
          <p:cNvSpPr txBox="1">
            <a:spLocks/>
          </p:cNvSpPr>
          <p:nvPr/>
        </p:nvSpPr>
        <p:spPr bwMode="auto">
          <a:xfrm>
            <a:off x="766405" y="2999807"/>
            <a:ext cx="5288401" cy="64807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28600" indent="-225425">
              <a:buNone/>
            </a:pPr>
            <a:r>
              <a:rPr lang="en-GB" sz="1600" b="1" kern="0" dirty="0">
                <a:solidFill>
                  <a:srgbClr val="00A4E8"/>
                </a:solidFill>
                <a:latin typeface="Segoe UI Semibold" panose="020B0702040204020203" pitchFamily="34" charset="0"/>
                <a:cs typeface="Segoe UI" pitchFamily="34" charset="0"/>
              </a:rPr>
              <a:t>manual</a:t>
            </a:r>
            <a:r>
              <a:rPr lang="en-GB" sz="1600" b="1" kern="0" dirty="0" smtClean="0">
                <a:solidFill>
                  <a:srgbClr val="00A4E8"/>
                </a:solidFill>
                <a:latin typeface="Segoe UI Semibold" panose="020B0702040204020203" pitchFamily="34" charset="0"/>
                <a:cs typeface="Segoe UI" pitchFamily="34" charset="0"/>
              </a:rPr>
              <a:t> </a:t>
            </a:r>
            <a:r>
              <a:rPr lang="en-GB" sz="1600" b="1" kern="0" dirty="0">
                <a:solidFill>
                  <a:srgbClr val="00A4E8"/>
                </a:solidFill>
                <a:latin typeface="Segoe UI Semibold" panose="020B0702040204020203" pitchFamily="34" charset="0"/>
                <a:cs typeface="Segoe UI" pitchFamily="34" charset="0"/>
              </a:rPr>
              <a:t>control:  </a:t>
            </a:r>
            <a:r>
              <a:rPr lang="en-GB" sz="1600" kern="0" dirty="0" smtClean="0">
                <a:latin typeface="Segoe UI" pitchFamily="34" charset="0"/>
                <a:cs typeface="Segoe UI" pitchFamily="34" charset="0"/>
              </a:rPr>
              <a:t>move the head, set the focus, test the suction …… (Toolbox)</a:t>
            </a:r>
          </a:p>
        </p:txBody>
      </p:sp>
      <p:sp>
        <p:nvSpPr>
          <p:cNvPr id="28" name="Content Placeholder 2"/>
          <p:cNvSpPr txBox="1">
            <a:spLocks/>
          </p:cNvSpPr>
          <p:nvPr/>
        </p:nvSpPr>
        <p:spPr bwMode="auto">
          <a:xfrm>
            <a:off x="766480" y="3647878"/>
            <a:ext cx="5332694" cy="6116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28600" indent="-225425">
              <a:buNone/>
            </a:pPr>
            <a:r>
              <a:rPr lang="en-GB" sz="1600" b="1" kern="0" dirty="0" smtClean="0">
                <a:solidFill>
                  <a:srgbClr val="00A4E8"/>
                </a:solidFill>
                <a:latin typeface="Segoe UI Semibold" panose="020B0702040204020203" pitchFamily="34" charset="0"/>
                <a:cs typeface="Segoe UI" pitchFamily="34" charset="0"/>
              </a:rPr>
              <a:t>measurement</a:t>
            </a:r>
            <a:r>
              <a:rPr lang="en-GB" sz="1600" b="1" kern="0" dirty="0">
                <a:solidFill>
                  <a:srgbClr val="00A4E8"/>
                </a:solidFill>
                <a:latin typeface="Segoe UI Semibold" panose="020B0702040204020203" pitchFamily="34" charset="0"/>
                <a:cs typeface="Segoe UI" pitchFamily="34" charset="0"/>
              </a:rPr>
              <a:t>: </a:t>
            </a:r>
            <a:r>
              <a:rPr lang="en-GB" sz="1600" kern="0" dirty="0" smtClean="0">
                <a:latin typeface="Segoe UI" pitchFamily="34" charset="0"/>
                <a:cs typeface="Segoe UI" pitchFamily="34" charset="0"/>
              </a:rPr>
              <a:t>measure or analyse the print form. </a:t>
            </a:r>
            <a:br>
              <a:rPr lang="en-GB" sz="1600" kern="0" dirty="0" smtClean="0">
                <a:latin typeface="Segoe UI" pitchFamily="34" charset="0"/>
                <a:cs typeface="Segoe UI" pitchFamily="34" charset="0"/>
              </a:rPr>
            </a:br>
            <a:r>
              <a:rPr lang="en-GB" sz="1200" kern="0" dirty="0" smtClean="0">
                <a:solidFill>
                  <a:schemeClr val="bg1">
                    <a:lumMod val="65000"/>
                  </a:schemeClr>
                </a:solidFill>
                <a:latin typeface="Segoe UI" pitchFamily="34" charset="0"/>
                <a:cs typeface="Segoe UI" pitchFamily="34" charset="0"/>
              </a:rPr>
              <a:t>(</a:t>
            </a:r>
            <a:r>
              <a:rPr lang="en-US" sz="1200" kern="0" dirty="0" smtClean="0">
                <a:solidFill>
                  <a:schemeClr val="bg1">
                    <a:lumMod val="65000"/>
                  </a:schemeClr>
                </a:solidFill>
                <a:latin typeface="Segoe UI" pitchFamily="34" charset="0"/>
                <a:cs typeface="Segoe UI" pitchFamily="34" charset="0"/>
              </a:rPr>
              <a:t>Only </a:t>
            </a:r>
            <a:r>
              <a:rPr lang="en-US" sz="1200" kern="0" dirty="0">
                <a:solidFill>
                  <a:schemeClr val="bg1">
                    <a:lumMod val="65000"/>
                  </a:schemeClr>
                </a:solidFill>
                <a:latin typeface="Segoe UI" pitchFamily="34" charset="0"/>
                <a:cs typeface="Segoe UI" pitchFamily="34" charset="0"/>
              </a:rPr>
              <a:t>for devices which are equipped with a measuring </a:t>
            </a:r>
            <a:r>
              <a:rPr lang="en-US" sz="1200" kern="0" dirty="0" smtClean="0">
                <a:solidFill>
                  <a:schemeClr val="bg1">
                    <a:lumMod val="65000"/>
                  </a:schemeClr>
                </a:solidFill>
                <a:latin typeface="Segoe UI" pitchFamily="34" charset="0"/>
                <a:cs typeface="Segoe UI" pitchFamily="34" charset="0"/>
              </a:rPr>
              <a:t>sensor)</a:t>
            </a:r>
            <a:endParaRPr lang="en-GB" sz="1200" kern="0" dirty="0">
              <a:solidFill>
                <a:schemeClr val="bg1">
                  <a:lumMod val="65000"/>
                </a:schemeClr>
              </a:solidFill>
              <a:latin typeface="Segoe UI" pitchFamily="34" charset="0"/>
              <a:cs typeface="Segoe UI" pitchFamily="34" charset="0"/>
            </a:endParaRPr>
          </a:p>
          <a:p>
            <a:pPr marL="3175" indent="0" algn="just">
              <a:buFont typeface="Calibri" pitchFamily="34" charset="0"/>
              <a:buNone/>
            </a:pPr>
            <a:endParaRPr lang="en-GB" sz="1200" kern="0" dirty="0" smtClean="0">
              <a:latin typeface="Segoe UI" pitchFamily="34" charset="0"/>
              <a:cs typeface="Segoe UI" pitchFamily="34" charset="0"/>
            </a:endParaRPr>
          </a:p>
        </p:txBody>
      </p:sp>
      <p:sp>
        <p:nvSpPr>
          <p:cNvPr id="29" name="Content Placeholder 2"/>
          <p:cNvSpPr txBox="1">
            <a:spLocks/>
          </p:cNvSpPr>
          <p:nvPr/>
        </p:nvSpPr>
        <p:spPr bwMode="auto">
          <a:xfrm>
            <a:off x="766404" y="4367958"/>
            <a:ext cx="5332770" cy="49147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28600" indent="-225425">
              <a:buNone/>
            </a:pPr>
            <a:r>
              <a:rPr lang="en-GB" sz="1600" b="1" kern="0" dirty="0" smtClean="0">
                <a:solidFill>
                  <a:srgbClr val="00A4E8"/>
                </a:solidFill>
                <a:latin typeface="Segoe UI Semibold" panose="020B0702040204020203" pitchFamily="34" charset="0"/>
                <a:cs typeface="Segoe UI" pitchFamily="34" charset="0"/>
              </a:rPr>
              <a:t>settings</a:t>
            </a:r>
            <a:r>
              <a:rPr lang="en-GB" sz="1600" b="1" kern="0" dirty="0">
                <a:solidFill>
                  <a:srgbClr val="00A4E8"/>
                </a:solidFill>
                <a:latin typeface="Segoe UI Semibold" panose="020B0702040204020203" pitchFamily="34" charset="0"/>
                <a:cs typeface="Segoe UI" pitchFamily="34" charset="0"/>
              </a:rPr>
              <a:t>: </a:t>
            </a:r>
            <a:r>
              <a:rPr lang="en-GB" sz="1600" kern="0" dirty="0" smtClean="0">
                <a:latin typeface="Segoe UI" pitchFamily="34" charset="0"/>
                <a:cs typeface="Segoe UI" pitchFamily="34" charset="0"/>
              </a:rPr>
              <a:t>configure </a:t>
            </a:r>
            <a:r>
              <a:rPr lang="en-GB" sz="1600" kern="0" dirty="0">
                <a:latin typeface="Segoe UI" pitchFamily="34" charset="0"/>
                <a:cs typeface="Segoe UI" pitchFamily="34" charset="0"/>
              </a:rPr>
              <a:t>the </a:t>
            </a:r>
            <a:r>
              <a:rPr lang="en-GB" sz="1600" kern="0" dirty="0" smtClean="0">
                <a:latin typeface="Segoe UI" pitchFamily="34" charset="0"/>
                <a:cs typeface="Segoe UI" pitchFamily="34" charset="0"/>
              </a:rPr>
              <a:t>device </a:t>
            </a:r>
            <a:r>
              <a:rPr lang="en-GB" sz="1600" kern="0" dirty="0">
                <a:latin typeface="Segoe UI" pitchFamily="34" charset="0"/>
                <a:cs typeface="Segoe UI" pitchFamily="34" charset="0"/>
              </a:rPr>
              <a:t>settings and </a:t>
            </a:r>
            <a:r>
              <a:rPr lang="en-GB" sz="1600" kern="0" dirty="0" smtClean="0">
                <a:latin typeface="Segoe UI" pitchFamily="34" charset="0"/>
                <a:cs typeface="Segoe UI" pitchFamily="34" charset="0"/>
              </a:rPr>
              <a:t>checks.</a:t>
            </a:r>
            <a:endParaRPr lang="en-GB" sz="1600" kern="0" dirty="0">
              <a:latin typeface="Segoe UI" pitchFamily="34" charset="0"/>
              <a:cs typeface="Segoe UI" pitchFamily="34" charset="0"/>
            </a:endParaRPr>
          </a:p>
        </p:txBody>
      </p:sp>
      <p:sp>
        <p:nvSpPr>
          <p:cNvPr id="30" name="Content Placeholder 2"/>
          <p:cNvSpPr txBox="1">
            <a:spLocks/>
          </p:cNvSpPr>
          <p:nvPr/>
        </p:nvSpPr>
        <p:spPr bwMode="auto">
          <a:xfrm>
            <a:off x="766479" y="2351734"/>
            <a:ext cx="5288327" cy="6480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28600" indent="-228600">
              <a:buFont typeface="Calibri" pitchFamily="34" charset="0"/>
              <a:buNone/>
            </a:pPr>
            <a:r>
              <a:rPr lang="en-GB" sz="1600" b="1" kern="0" dirty="0">
                <a:solidFill>
                  <a:srgbClr val="00A4E8"/>
                </a:solidFill>
                <a:latin typeface="Segoe UI Semibold" panose="020B0702040204020203" pitchFamily="34" charset="0"/>
                <a:cs typeface="Segoe UI" pitchFamily="34" charset="0"/>
              </a:rPr>
              <a:t>j</a:t>
            </a:r>
            <a:r>
              <a:rPr lang="en-GB" sz="1600" b="1" kern="0" dirty="0" smtClean="0">
                <a:solidFill>
                  <a:srgbClr val="00A4E8"/>
                </a:solidFill>
                <a:latin typeface="Segoe UI Semibold" panose="020B0702040204020203" pitchFamily="34" charset="0"/>
                <a:cs typeface="Segoe UI" pitchFamily="34" charset="0"/>
              </a:rPr>
              <a:t>ob: </a:t>
            </a:r>
            <a:r>
              <a:rPr lang="en-GB" sz="1600" kern="0" dirty="0" smtClean="0">
                <a:latin typeface="Segoe UI" pitchFamily="34" charset="0"/>
                <a:cs typeface="Segoe UI" pitchFamily="34" charset="0"/>
              </a:rPr>
              <a:t>set print form properties, create, save, load, start jobs and files</a:t>
            </a:r>
            <a:r>
              <a:rPr lang="en-GB" sz="1200" kern="0" dirty="0" smtClean="0">
                <a:latin typeface="Segoe UI" pitchFamily="34" charset="0"/>
                <a:cs typeface="Segoe UI" pitchFamily="34" charset="0"/>
              </a:rPr>
              <a:t>. </a:t>
            </a:r>
          </a:p>
        </p:txBody>
      </p:sp>
      <p:sp>
        <p:nvSpPr>
          <p:cNvPr id="31" name="Tijdelijke aanduiding voor verticale tekst 9"/>
          <p:cNvSpPr>
            <a:spLocks noGrp="1"/>
          </p:cNvSpPr>
          <p:nvPr>
            <p:ph type="body" orient="vert" idx="1"/>
          </p:nvPr>
        </p:nvSpPr>
        <p:spPr>
          <a:xfrm>
            <a:off x="472718" y="1342800"/>
            <a:ext cx="6274529" cy="276999"/>
          </a:xfrm>
        </p:spPr>
        <p:txBody>
          <a:bodyPr rIns="73152">
            <a:spAutoFit/>
          </a:bodyPr>
          <a:lstStyle/>
          <a:p>
            <a:r>
              <a:rPr lang="nl-NL" dirty="0" smtClean="0"/>
              <a:t>Handling of the new styled CAM Plugin</a:t>
            </a:r>
          </a:p>
        </p:txBody>
      </p:sp>
      <p:sp>
        <p:nvSpPr>
          <p:cNvPr id="32" name="Arc 31"/>
          <p:cNvSpPr/>
          <p:nvPr/>
        </p:nvSpPr>
        <p:spPr>
          <a:xfrm rot="9190780">
            <a:off x="3578508" y="-182045"/>
            <a:ext cx="8846365" cy="4086153"/>
          </a:xfrm>
          <a:prstGeom prst="arc">
            <a:avLst>
              <a:gd name="adj1" fmla="val 12345706"/>
              <a:gd name="adj2" fmla="val 2041003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33" name="Arc 32"/>
          <p:cNvSpPr/>
          <p:nvPr/>
        </p:nvSpPr>
        <p:spPr>
          <a:xfrm rot="9190780">
            <a:off x="4195959" y="1764509"/>
            <a:ext cx="4523824" cy="1724676"/>
          </a:xfrm>
          <a:prstGeom prst="arc">
            <a:avLst>
              <a:gd name="adj1" fmla="val 11371426"/>
              <a:gd name="adj2" fmla="val 2020804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34" name="Arc 33"/>
          <p:cNvSpPr/>
          <p:nvPr/>
        </p:nvSpPr>
        <p:spPr>
          <a:xfrm rot="10800000">
            <a:off x="3504302" y="-891480"/>
            <a:ext cx="4087574" cy="4104455"/>
          </a:xfrm>
          <a:prstGeom prst="arc">
            <a:avLst>
              <a:gd name="adj1" fmla="val 12323997"/>
              <a:gd name="adj2" fmla="val 1568887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35" name="Arc 34"/>
          <p:cNvSpPr/>
          <p:nvPr/>
        </p:nvSpPr>
        <p:spPr>
          <a:xfrm rot="10800000">
            <a:off x="4154957" y="-891482"/>
            <a:ext cx="2808314" cy="3484445"/>
          </a:xfrm>
          <a:prstGeom prst="arc">
            <a:avLst>
              <a:gd name="adj1" fmla="val 13737248"/>
              <a:gd name="adj2" fmla="val 1569283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7953931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2" grpId="0" animBg="1"/>
      <p:bldP spid="33" grpId="0" animBg="1"/>
      <p:bldP spid="34" grpId="0" animBg="1"/>
      <p:bldP spid="3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20486" y="1028700"/>
            <a:ext cx="7178397" cy="4896544"/>
            <a:chOff x="3275856" y="771525"/>
            <a:chExt cx="5380995" cy="3672408"/>
          </a:xfrm>
          <a:effectLst>
            <a:outerShdw blurRad="50800" dist="38100" dir="2700000" algn="tl" rotWithShape="0">
              <a:prstClr val="black">
                <a:alpha val="40000"/>
              </a:prstClr>
            </a:outerShdw>
          </a:effectLst>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2079" b="-329"/>
            <a:stretch/>
          </p:blipFill>
          <p:spPr bwMode="auto">
            <a:xfrm>
              <a:off x="3275856" y="771525"/>
              <a:ext cx="5380995"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795" t="70070" r="25581" b="7096"/>
            <a:stretch/>
          </p:blipFill>
          <p:spPr bwMode="auto">
            <a:xfrm>
              <a:off x="3992879" y="3344897"/>
              <a:ext cx="3264797" cy="88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0487" y="1028362"/>
            <a:ext cx="7055626" cy="4899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Content Placeholder 2"/>
          <p:cNvSpPr txBox="1">
            <a:spLocks/>
          </p:cNvSpPr>
          <p:nvPr/>
        </p:nvSpPr>
        <p:spPr bwMode="auto">
          <a:xfrm>
            <a:off x="482600" y="1028698"/>
            <a:ext cx="4537886" cy="5379969"/>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r>
              <a:rPr lang="en-US" sz="1600" kern="0" dirty="0">
                <a:latin typeface="Segoe UI" pitchFamily="34" charset="0"/>
                <a:cs typeface="Segoe UI" pitchFamily="34" charset="0"/>
              </a:rPr>
              <a:t>to start, stop or pause the output process, </a:t>
            </a:r>
            <a:br>
              <a:rPr lang="en-US" sz="1600" kern="0" dirty="0">
                <a:latin typeface="Segoe UI" pitchFamily="34" charset="0"/>
                <a:cs typeface="Segoe UI" pitchFamily="34" charset="0"/>
              </a:rPr>
            </a:br>
            <a:endParaRPr lang="en-US" sz="600" kern="0" dirty="0">
              <a:latin typeface="Segoe UI" pitchFamily="34" charset="0"/>
              <a:cs typeface="Segoe UI" pitchFamily="34" charset="0"/>
            </a:endParaRPr>
          </a:p>
          <a:p>
            <a:r>
              <a:rPr lang="en-US" sz="1600" kern="0" dirty="0">
                <a:latin typeface="Segoe UI" pitchFamily="34" charset="0"/>
                <a:cs typeface="Segoe UI" pitchFamily="34" charset="0"/>
              </a:rPr>
              <a:t>to detect the correct retainer, show warnings, Lock cover or show the device status in the control panel, </a:t>
            </a:r>
          </a:p>
          <a:p>
            <a:endParaRPr lang="en-US" sz="600" kern="0" dirty="0">
              <a:latin typeface="Segoe UI" pitchFamily="34" charset="0"/>
              <a:cs typeface="Segoe UI" pitchFamily="34" charset="0"/>
            </a:endParaRPr>
          </a:p>
          <a:p>
            <a:r>
              <a:rPr lang="en-US" sz="1600" kern="0" dirty="0">
                <a:latin typeface="Segoe UI" pitchFamily="34" charset="0"/>
                <a:cs typeface="Segoe UI" pitchFamily="34" charset="0"/>
              </a:rPr>
              <a:t>to set device type (finite or endless, IR or UV mode ), </a:t>
            </a:r>
            <a:br>
              <a:rPr lang="en-US" sz="1600" kern="0" dirty="0">
                <a:latin typeface="Segoe UI" pitchFamily="34" charset="0"/>
                <a:cs typeface="Segoe UI" pitchFamily="34" charset="0"/>
              </a:rPr>
            </a:br>
            <a:endParaRPr lang="en-US" sz="600" kern="0" dirty="0">
              <a:latin typeface="Segoe UI" pitchFamily="34" charset="0"/>
              <a:cs typeface="Segoe UI" pitchFamily="34" charset="0"/>
            </a:endParaRPr>
          </a:p>
          <a:p>
            <a:r>
              <a:rPr lang="en-US" sz="1600" kern="0" dirty="0">
                <a:latin typeface="Segoe UI" pitchFamily="34" charset="0"/>
                <a:cs typeface="Segoe UI" pitchFamily="34" charset="0"/>
              </a:rPr>
              <a:t>to show and handle the view, output preview, zoom functions …</a:t>
            </a:r>
            <a:br>
              <a:rPr lang="en-US" sz="1600" kern="0" dirty="0">
                <a:latin typeface="Segoe UI" pitchFamily="34" charset="0"/>
                <a:cs typeface="Segoe UI" pitchFamily="34" charset="0"/>
              </a:rPr>
            </a:br>
            <a:endParaRPr lang="en-US" sz="600" kern="0" dirty="0">
              <a:latin typeface="Segoe UI" pitchFamily="34" charset="0"/>
              <a:cs typeface="Segoe UI" pitchFamily="34" charset="0"/>
            </a:endParaRPr>
          </a:p>
          <a:p>
            <a:r>
              <a:rPr lang="en-US" sz="1600" kern="0" dirty="0">
                <a:latin typeface="Segoe UI" pitchFamily="34" charset="0"/>
                <a:cs typeface="Segoe UI" pitchFamily="34" charset="0"/>
              </a:rPr>
              <a:t>to activate the “</a:t>
            </a:r>
            <a:r>
              <a:rPr lang="en-US" sz="1600" kern="0" dirty="0">
                <a:solidFill>
                  <a:srgbClr val="00A4E8"/>
                </a:solidFill>
                <a:latin typeface="Segoe UI" pitchFamily="34" charset="0"/>
                <a:cs typeface="Segoe UI" pitchFamily="34" charset="0"/>
              </a:rPr>
              <a:t>standby</a:t>
            </a:r>
            <a:r>
              <a:rPr lang="en-US" sz="1600" kern="0" dirty="0">
                <a:latin typeface="Segoe UI" pitchFamily="34" charset="0"/>
                <a:cs typeface="Segoe UI" pitchFamily="34" charset="0"/>
              </a:rPr>
              <a:t>” or “</a:t>
            </a:r>
            <a:r>
              <a:rPr lang="en-US" sz="1600" kern="0" dirty="0">
                <a:solidFill>
                  <a:srgbClr val="00A4E8"/>
                </a:solidFill>
                <a:latin typeface="Segoe UI" pitchFamily="34" charset="0"/>
                <a:cs typeface="Segoe UI" pitchFamily="34" charset="0"/>
              </a:rPr>
              <a:t>power on</a:t>
            </a:r>
            <a:r>
              <a:rPr lang="en-US" sz="1600" kern="0" dirty="0">
                <a:latin typeface="Segoe UI" pitchFamily="34" charset="0"/>
                <a:cs typeface="Segoe UI" pitchFamily="34" charset="0"/>
              </a:rPr>
              <a:t>” mode.</a:t>
            </a:r>
            <a:br>
              <a:rPr lang="en-US" sz="1600" kern="0" dirty="0">
                <a:latin typeface="Segoe UI" pitchFamily="34" charset="0"/>
                <a:cs typeface="Segoe UI" pitchFamily="34" charset="0"/>
              </a:rPr>
            </a:br>
            <a:endParaRPr lang="en-US" sz="600" kern="0" dirty="0">
              <a:latin typeface="Segoe UI" pitchFamily="34" charset="0"/>
              <a:cs typeface="Segoe UI" pitchFamily="34" charset="0"/>
            </a:endParaRPr>
          </a:p>
          <a:p>
            <a:r>
              <a:rPr lang="en-US" sz="1600" kern="0" dirty="0">
                <a:latin typeface="Segoe UI" pitchFamily="34" charset="0"/>
                <a:cs typeface="Segoe UI" pitchFamily="34" charset="0"/>
              </a:rPr>
              <a:t>to show the current status of the temperature, vacuum laser power suction or the state </a:t>
            </a:r>
            <a:r>
              <a:rPr lang="en-US" sz="1600" kern="0" dirty="0" smtClean="0">
                <a:latin typeface="Segoe UI" pitchFamily="34" charset="0"/>
                <a:cs typeface="Segoe UI" pitchFamily="34" charset="0"/>
              </a:rPr>
              <a:t>…….</a:t>
            </a:r>
          </a:p>
          <a:p>
            <a:endParaRPr lang="en-US" sz="600" kern="0" dirty="0">
              <a:latin typeface="Segoe UI" pitchFamily="34" charset="0"/>
              <a:cs typeface="Segoe UI" pitchFamily="34" charset="0"/>
            </a:endParaRPr>
          </a:p>
          <a:p>
            <a:r>
              <a:rPr lang="en-US" sz="1600" kern="0" dirty="0" smtClean="0">
                <a:latin typeface="Segoe UI" pitchFamily="34" charset="0"/>
                <a:cs typeface="Segoe UI" pitchFamily="34" charset="0"/>
              </a:rPr>
              <a:t>after starting the output an Info button appears. A click on this button shows the output parameter during the output process</a:t>
            </a:r>
          </a:p>
          <a:p>
            <a:endParaRPr lang="en-US" sz="1600" kern="0" dirty="0">
              <a:latin typeface="Segoe UI" pitchFamily="34" charset="0"/>
              <a:cs typeface="Segoe UI" pitchFamily="34" charset="0"/>
            </a:endParaRPr>
          </a:p>
        </p:txBody>
      </p:sp>
      <p:sp>
        <p:nvSpPr>
          <p:cNvPr id="5" name="Title 2"/>
          <p:cNvSpPr>
            <a:spLocks noGrp="1"/>
          </p:cNvSpPr>
          <p:nvPr>
            <p:ph type="title"/>
          </p:nvPr>
        </p:nvSpPr>
        <p:spPr>
          <a:xfrm>
            <a:off x="482600" y="544324"/>
            <a:ext cx="11103572" cy="292388"/>
          </a:xfrm>
        </p:spPr>
        <p:txBody>
          <a:bodyPr tIns="0" bIns="0" anchor="t" anchorCtr="0">
            <a:spAutoFit/>
          </a:bodyPr>
          <a:lstStyle/>
          <a:p>
            <a:pPr marL="4234"/>
            <a:r>
              <a:rPr lang="en-GB" sz="1900" b="0" dirty="0" smtClean="0">
                <a:solidFill>
                  <a:schemeClr val="tx1"/>
                </a:solidFill>
                <a:latin typeface="Segoe UI Semibold" panose="020B0702040204020203" pitchFamily="34" charset="0"/>
                <a:cs typeface="Segoe UI" pitchFamily="34" charset="0"/>
              </a:rPr>
              <a:t>Job - Output</a:t>
            </a:r>
            <a:endParaRPr lang="en-GB" sz="1900" b="0" dirty="0">
              <a:solidFill>
                <a:schemeClr val="tx1"/>
              </a:solidFill>
              <a:latin typeface="Segoe UI Semibold" panose="020B0702040204020203" pitchFamily="34" charset="0"/>
              <a:cs typeface="Segoe UI" pitchFamily="34" charset="0"/>
            </a:endParaRPr>
          </a:p>
        </p:txBody>
      </p:sp>
      <p:sp>
        <p:nvSpPr>
          <p:cNvPr id="16" name="Arc 15"/>
          <p:cNvSpPr/>
          <p:nvPr/>
        </p:nvSpPr>
        <p:spPr>
          <a:xfrm rot="12401424" flipV="1">
            <a:off x="1784995" y="1757623"/>
            <a:ext cx="9968192" cy="5404480"/>
          </a:xfrm>
          <a:prstGeom prst="arc">
            <a:avLst>
              <a:gd name="adj1" fmla="val 11749734"/>
              <a:gd name="adj2" fmla="val 1962753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7" name="Arc 16"/>
          <p:cNvSpPr/>
          <p:nvPr/>
        </p:nvSpPr>
        <p:spPr>
          <a:xfrm rot="12767022" flipV="1">
            <a:off x="1360080" y="2005986"/>
            <a:ext cx="7724317" cy="5247513"/>
          </a:xfrm>
          <a:prstGeom prst="arc">
            <a:avLst>
              <a:gd name="adj1" fmla="val 12382140"/>
              <a:gd name="adj2" fmla="val 1854037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8" name="Arc 17"/>
          <p:cNvSpPr/>
          <p:nvPr/>
        </p:nvSpPr>
        <p:spPr>
          <a:xfrm rot="881412" flipH="1">
            <a:off x="2584335" y="2848912"/>
            <a:ext cx="8793098" cy="2376138"/>
          </a:xfrm>
          <a:prstGeom prst="arc">
            <a:avLst>
              <a:gd name="adj1" fmla="val 11332460"/>
              <a:gd name="adj2" fmla="val 2022580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0" name="Arc 19"/>
          <p:cNvSpPr/>
          <p:nvPr/>
        </p:nvSpPr>
        <p:spPr>
          <a:xfrm rot="293157" flipH="1">
            <a:off x="3982713" y="3121543"/>
            <a:ext cx="3398561" cy="1172968"/>
          </a:xfrm>
          <a:prstGeom prst="arc">
            <a:avLst>
              <a:gd name="adj1" fmla="val 13921635"/>
              <a:gd name="adj2" fmla="val 1955296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1" name="Arc 20"/>
          <p:cNvSpPr/>
          <p:nvPr/>
        </p:nvSpPr>
        <p:spPr>
          <a:xfrm flipH="1">
            <a:off x="2404785" y="3460184"/>
            <a:ext cx="9022981" cy="2713955"/>
          </a:xfrm>
          <a:prstGeom prst="arc">
            <a:avLst>
              <a:gd name="adj1" fmla="val 11076379"/>
              <a:gd name="adj2" fmla="val 2017923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2" name="Arc 21"/>
          <p:cNvSpPr/>
          <p:nvPr/>
        </p:nvSpPr>
        <p:spPr>
          <a:xfrm rot="20571752" flipH="1">
            <a:off x="3583690" y="4657326"/>
            <a:ext cx="2240921" cy="1959840"/>
          </a:xfrm>
          <a:prstGeom prst="arc">
            <a:avLst>
              <a:gd name="adj1" fmla="val 12137575"/>
              <a:gd name="adj2" fmla="val 1470144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3" name="Arc 22"/>
          <p:cNvSpPr/>
          <p:nvPr/>
        </p:nvSpPr>
        <p:spPr>
          <a:xfrm rot="20882385" flipH="1">
            <a:off x="4202627" y="2146969"/>
            <a:ext cx="7924827" cy="1376699"/>
          </a:xfrm>
          <a:prstGeom prst="arc">
            <a:avLst>
              <a:gd name="adj1" fmla="val 11095574"/>
              <a:gd name="adj2" fmla="val 2115636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5767" t="77979" r="24840" b="17634"/>
          <a:stretch/>
        </p:blipFill>
        <p:spPr bwMode="auto">
          <a:xfrm>
            <a:off x="9625558" y="4930021"/>
            <a:ext cx="660493" cy="21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3" name="Rectangle 2"/>
          <p:cNvSpPr/>
          <p:nvPr/>
        </p:nvSpPr>
        <p:spPr>
          <a:xfrm>
            <a:off x="5307087" y="1412776"/>
            <a:ext cx="504751" cy="216024"/>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c 23"/>
          <p:cNvSpPr/>
          <p:nvPr/>
        </p:nvSpPr>
        <p:spPr>
          <a:xfrm rot="17540236" flipH="1">
            <a:off x="3909125" y="1723366"/>
            <a:ext cx="11278111" cy="10452818"/>
          </a:xfrm>
          <a:prstGeom prst="arc">
            <a:avLst>
              <a:gd name="adj1" fmla="val 10864942"/>
              <a:gd name="adj2" fmla="val 1650927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127201102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xEl>
                                              <p:pRg st="6" end="6"/>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27"/>
                                        </p:tgtEl>
                                        <p:attrNameLst>
                                          <p:attrName>style.visibility</p:attrName>
                                        </p:attrNameLst>
                                      </p:cBhvr>
                                      <p:to>
                                        <p:strVal val="visible"/>
                                      </p:to>
                                    </p:set>
                                    <p:animEffect transition="in" filter="fade">
                                      <p:cBhvr>
                                        <p:cTn id="43" dur="500"/>
                                        <p:tgtEl>
                                          <p:spTgt spid="1027"/>
                                        </p:tgtEl>
                                      </p:cBhvr>
                                    </p:animEffect>
                                  </p:childTnLst>
                                </p:cTn>
                              </p:par>
                              <p:par>
                                <p:cTn id="44" presetID="1" presetClass="entr" presetSubtype="0" fill="hold" nodeType="withEffect">
                                  <p:stCondLst>
                                    <p:cond delay="0"/>
                                  </p:stCondLst>
                                  <p:childTnLst>
                                    <p:set>
                                      <p:cBhvr>
                                        <p:cTn id="45" dur="1" fill="hold">
                                          <p:stCondLst>
                                            <p:cond delay="0"/>
                                          </p:stCondLst>
                                        </p:cTn>
                                        <p:tgtEl>
                                          <p:spTgt spid="27">
                                            <p:txEl>
                                              <p:pRg st="8" end="8"/>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0" grpId="0" animBg="1"/>
      <p:bldP spid="21" grpId="0" animBg="1"/>
      <p:bldP spid="22" grpId="0" animBg="1"/>
      <p:bldP spid="23"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p:cNvSpPr txBox="1">
            <a:spLocks/>
          </p:cNvSpPr>
          <p:nvPr/>
        </p:nvSpPr>
        <p:spPr bwMode="auto">
          <a:xfrm>
            <a:off x="483914" y="1038437"/>
            <a:ext cx="4506198" cy="4665927"/>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r>
              <a:rPr lang="en-US" sz="1600" kern="0" dirty="0">
                <a:latin typeface="Segoe UI" pitchFamily="34" charset="0"/>
                <a:cs typeface="Segoe UI" pitchFamily="34" charset="0"/>
              </a:rPr>
              <a:t>to set print form data (circumference or  length)</a:t>
            </a:r>
            <a:br>
              <a:rPr lang="en-US" sz="1600" kern="0" dirty="0">
                <a:latin typeface="Segoe UI" pitchFamily="34" charset="0"/>
                <a:cs typeface="Segoe UI" pitchFamily="34" charset="0"/>
              </a:rPr>
            </a:br>
            <a:endParaRPr lang="en-US" sz="1600" kern="0" dirty="0">
              <a:latin typeface="Segoe UI" pitchFamily="34" charset="0"/>
              <a:cs typeface="Segoe UI" pitchFamily="34" charset="0"/>
            </a:endParaRPr>
          </a:p>
          <a:p>
            <a:r>
              <a:rPr lang="en-US" sz="1600" kern="0" dirty="0">
                <a:latin typeface="Segoe UI" pitchFamily="34" charset="0"/>
                <a:cs typeface="Segoe UI" pitchFamily="34" charset="0"/>
              </a:rPr>
              <a:t>to set general output data (Multi pass output, skipping mode,  measure print form, Move after output ….</a:t>
            </a:r>
            <a:br>
              <a:rPr lang="en-US" sz="1600" kern="0" dirty="0">
                <a:latin typeface="Segoe UI" pitchFamily="34" charset="0"/>
                <a:cs typeface="Segoe UI" pitchFamily="34" charset="0"/>
              </a:rPr>
            </a:br>
            <a:r>
              <a:rPr lang="en-US" sz="1300" kern="0" dirty="0">
                <a:solidFill>
                  <a:schemeClr val="bg1">
                    <a:lumMod val="50000"/>
                  </a:schemeClr>
                </a:solidFill>
                <a:latin typeface="Segoe UI" pitchFamily="34" charset="0"/>
                <a:cs typeface="Segoe UI" pitchFamily="34" charset="0"/>
              </a:rPr>
              <a:t>(= “Options” of the old legacy UI)</a:t>
            </a:r>
            <a:r>
              <a:rPr lang="en-US" sz="1600" kern="0" dirty="0">
                <a:latin typeface="Segoe UI" pitchFamily="34" charset="0"/>
                <a:cs typeface="Segoe UI" pitchFamily="34" charset="0"/>
              </a:rPr>
              <a:t/>
            </a:r>
            <a:br>
              <a:rPr lang="en-US" sz="1600" kern="0" dirty="0">
                <a:latin typeface="Segoe UI" pitchFamily="34" charset="0"/>
                <a:cs typeface="Segoe UI" pitchFamily="34" charset="0"/>
              </a:rPr>
            </a:br>
            <a:endParaRPr lang="en-US" sz="1600" kern="0" dirty="0">
              <a:latin typeface="Segoe UI" pitchFamily="34" charset="0"/>
              <a:cs typeface="Segoe UI" pitchFamily="34" charset="0"/>
            </a:endParaRPr>
          </a:p>
          <a:p>
            <a:r>
              <a:rPr lang="en-US" sz="1600" kern="0" dirty="0">
                <a:latin typeface="Segoe UI" pitchFamily="34" charset="0"/>
                <a:cs typeface="Segoe UI" pitchFamily="34" charset="0"/>
              </a:rPr>
              <a:t>to shows information about the job area</a:t>
            </a:r>
            <a:r>
              <a:rPr lang="en-US" sz="1300" kern="0" dirty="0">
                <a:latin typeface="Segoe UI" pitchFamily="34" charset="0"/>
                <a:cs typeface="Segoe UI" pitchFamily="34" charset="0"/>
              </a:rPr>
              <a:t> </a:t>
            </a:r>
            <a:r>
              <a:rPr lang="en-US" sz="1300" kern="0" dirty="0" smtClean="0">
                <a:latin typeface="Segoe UI" pitchFamily="34" charset="0"/>
                <a:cs typeface="Segoe UI" pitchFamily="34" charset="0"/>
              </a:rPr>
              <a:t/>
            </a:r>
            <a:br>
              <a:rPr lang="en-US" sz="1300" kern="0" dirty="0" smtClean="0">
                <a:latin typeface="Segoe UI" pitchFamily="34" charset="0"/>
                <a:cs typeface="Segoe UI" pitchFamily="34" charset="0"/>
              </a:rPr>
            </a:br>
            <a:r>
              <a:rPr lang="en-US" sz="1300" kern="0" dirty="0" smtClean="0">
                <a:solidFill>
                  <a:schemeClr val="bg1">
                    <a:lumMod val="50000"/>
                  </a:schemeClr>
                </a:solidFill>
                <a:latin typeface="Segoe UI" pitchFamily="34" charset="0"/>
                <a:cs typeface="Segoe UI" pitchFamily="34" charset="0"/>
              </a:rPr>
              <a:t>(= </a:t>
            </a:r>
            <a:r>
              <a:rPr lang="en-US" sz="1300" kern="0" dirty="0">
                <a:solidFill>
                  <a:schemeClr val="bg1">
                    <a:lumMod val="50000"/>
                  </a:schemeClr>
                </a:solidFill>
                <a:latin typeface="Segoe UI" pitchFamily="34" charset="0"/>
                <a:cs typeface="Segoe UI" pitchFamily="34" charset="0"/>
              </a:rPr>
              <a:t>Job information under the Object list of the old legacy UI)</a:t>
            </a:r>
            <a:endParaRPr lang="en-US" sz="1300" kern="0" dirty="0">
              <a:latin typeface="Segoe UI" pitchFamily="34" charset="0"/>
              <a:cs typeface="Segoe UI" pitchFamily="34" charset="0"/>
            </a:endParaRPr>
          </a:p>
          <a:p>
            <a:endParaRPr lang="en-US" sz="1600" kern="0" dirty="0">
              <a:latin typeface="Segoe UI" pitchFamily="34" charset="0"/>
              <a:cs typeface="Segoe UI" pitchFamily="34" charset="0"/>
            </a:endParaRPr>
          </a:p>
          <a:p>
            <a:r>
              <a:rPr lang="en-GB" sz="1600" kern="0" dirty="0">
                <a:latin typeface="Segoe UI" pitchFamily="34" charset="0"/>
                <a:cs typeface="Segoe UI" pitchFamily="34" charset="0"/>
              </a:rPr>
              <a:t>to adjust default parameter for all </a:t>
            </a:r>
            <a:r>
              <a:rPr lang="en-GB" sz="1600" kern="0" dirty="0" smtClean="0">
                <a:latin typeface="Segoe UI" pitchFamily="34" charset="0"/>
                <a:cs typeface="Segoe UI" pitchFamily="34" charset="0"/>
              </a:rPr>
              <a:t>placed objects </a:t>
            </a:r>
            <a:r>
              <a:rPr lang="en-GB" sz="1300" kern="0" dirty="0">
                <a:solidFill>
                  <a:schemeClr val="bg1">
                    <a:lumMod val="50000"/>
                  </a:schemeClr>
                </a:solidFill>
                <a:latin typeface="Segoe UI" pitchFamily="34" charset="0"/>
                <a:cs typeface="Segoe UI" pitchFamily="34" charset="0"/>
              </a:rPr>
              <a:t>(not available with the old legacy UI)</a:t>
            </a:r>
          </a:p>
          <a:p>
            <a:endParaRPr lang="en-GB" sz="1600" kern="0" dirty="0">
              <a:latin typeface="Segoe UI" pitchFamily="34" charset="0"/>
              <a:cs typeface="Segoe UI" pitchFamily="34" charset="0"/>
            </a:endParaRPr>
          </a:p>
          <a:p>
            <a:r>
              <a:rPr lang="en-GB" sz="1600" kern="0" dirty="0">
                <a:latin typeface="Segoe UI" pitchFamily="34" charset="0"/>
                <a:cs typeface="Segoe UI" pitchFamily="34" charset="0"/>
              </a:rPr>
              <a:t>to set fix border or pre engrave border parameter</a:t>
            </a:r>
            <a:br>
              <a:rPr lang="en-GB" sz="1600" kern="0" dirty="0">
                <a:latin typeface="Segoe UI" pitchFamily="34" charset="0"/>
                <a:cs typeface="Segoe UI" pitchFamily="34" charset="0"/>
              </a:rPr>
            </a:br>
            <a:r>
              <a:rPr lang="en-GB" sz="1300" kern="0" dirty="0">
                <a:solidFill>
                  <a:schemeClr val="bg1">
                    <a:lumMod val="50000"/>
                  </a:schemeClr>
                </a:solidFill>
                <a:latin typeface="Segoe UI" pitchFamily="34" charset="0"/>
                <a:cs typeface="Segoe UI" pitchFamily="34" charset="0"/>
              </a:rPr>
              <a:t>(in the positioning preview of the old legacy UI</a:t>
            </a:r>
            <a:r>
              <a:rPr lang="en-GB" sz="1300" kern="0" dirty="0" smtClean="0">
                <a:solidFill>
                  <a:schemeClr val="bg1">
                    <a:lumMod val="50000"/>
                  </a:schemeClr>
                </a:solidFill>
                <a:latin typeface="Segoe UI" pitchFamily="34" charset="0"/>
                <a:cs typeface="Segoe UI" pitchFamily="34" charset="0"/>
              </a:rPr>
              <a:t>)</a:t>
            </a:r>
            <a:endParaRPr lang="en-GB" sz="1300" kern="0" dirty="0">
              <a:solidFill>
                <a:schemeClr val="bg1">
                  <a:lumMod val="50000"/>
                </a:schemeClr>
              </a:solidFill>
              <a:latin typeface="Segoe UI" pitchFamily="34" charset="0"/>
              <a:cs typeface="Segoe UI"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0112" y="1016153"/>
            <a:ext cx="7061835" cy="4901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rc 12"/>
          <p:cNvSpPr/>
          <p:nvPr/>
        </p:nvSpPr>
        <p:spPr>
          <a:xfrm rot="12936072" flipV="1">
            <a:off x="880635" y="2086924"/>
            <a:ext cx="9700826" cy="5185339"/>
          </a:xfrm>
          <a:prstGeom prst="arc">
            <a:avLst>
              <a:gd name="adj1" fmla="val 17807805"/>
              <a:gd name="adj2" fmla="val 1954475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4" name="Arc 13"/>
          <p:cNvSpPr/>
          <p:nvPr/>
        </p:nvSpPr>
        <p:spPr>
          <a:xfrm rot="10800000" flipV="1">
            <a:off x="2619707" y="1892827"/>
            <a:ext cx="9968192" cy="4416492"/>
          </a:xfrm>
          <a:prstGeom prst="arc">
            <a:avLst>
              <a:gd name="adj1" fmla="val 15648386"/>
              <a:gd name="adj2" fmla="val 1958533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6" name="Arc 15"/>
          <p:cNvSpPr/>
          <p:nvPr/>
        </p:nvSpPr>
        <p:spPr>
          <a:xfrm rot="8627640" flipV="1">
            <a:off x="3154460" y="721418"/>
            <a:ext cx="9968192" cy="4416492"/>
          </a:xfrm>
          <a:prstGeom prst="arc">
            <a:avLst>
              <a:gd name="adj1" fmla="val 18890692"/>
              <a:gd name="adj2" fmla="val 1980007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7" name="Arc 16"/>
          <p:cNvSpPr/>
          <p:nvPr/>
        </p:nvSpPr>
        <p:spPr>
          <a:xfrm rot="10100086" flipV="1">
            <a:off x="2770316" y="3311020"/>
            <a:ext cx="9968192" cy="4416492"/>
          </a:xfrm>
          <a:prstGeom prst="arc">
            <a:avLst>
              <a:gd name="adj1" fmla="val 18661657"/>
              <a:gd name="adj2" fmla="val 1959212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8" name="Arc 17"/>
          <p:cNvSpPr/>
          <p:nvPr/>
        </p:nvSpPr>
        <p:spPr>
          <a:xfrm rot="9274723" flipV="1">
            <a:off x="3154460" y="3529399"/>
            <a:ext cx="9968192" cy="4416492"/>
          </a:xfrm>
          <a:prstGeom prst="arc">
            <a:avLst>
              <a:gd name="adj1" fmla="val 14962828"/>
              <a:gd name="adj2" fmla="val 1980007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4" name="Title 3"/>
          <p:cNvSpPr>
            <a:spLocks noGrp="1"/>
          </p:cNvSpPr>
          <p:nvPr>
            <p:ph type="title"/>
          </p:nvPr>
        </p:nvSpPr>
        <p:spPr>
          <a:xfrm>
            <a:off x="506443" y="544324"/>
            <a:ext cx="11641404" cy="292388"/>
          </a:xfrm>
        </p:spPr>
        <p:txBody>
          <a:bodyPr wrap="square" tIns="0" bIns="0" anchor="t" anchorCtr="0">
            <a:spAutoFit/>
          </a:bodyPr>
          <a:lstStyle/>
          <a:p>
            <a:r>
              <a:rPr lang="en-US" sz="1900" b="0" dirty="0" smtClean="0">
                <a:solidFill>
                  <a:schemeClr val="tx1"/>
                </a:solidFill>
                <a:latin typeface="Segoe UI Semibold" panose="020B0702040204020203" pitchFamily="34" charset="0"/>
                <a:cs typeface="Segoe UI" pitchFamily="34" charset="0"/>
              </a:rPr>
              <a:t>Job - Properties</a:t>
            </a:r>
            <a:endParaRPr lang="en-US" sz="1900" b="0" dirty="0">
              <a:solidFill>
                <a:schemeClr val="tx1"/>
              </a:solidFill>
              <a:latin typeface="Segoe UI Semibold" panose="020B0702040204020203" pitchFamily="34" charset="0"/>
              <a:cs typeface="Segoe UI" pitchFamily="34" charset="0"/>
            </a:endParaRPr>
          </a:p>
        </p:txBody>
      </p:sp>
      <p:sp>
        <p:nvSpPr>
          <p:cNvPr id="12" name="Rectangle 11"/>
          <p:cNvSpPr/>
          <p:nvPr/>
        </p:nvSpPr>
        <p:spPr>
          <a:xfrm>
            <a:off x="5731047" y="1412776"/>
            <a:ext cx="656159" cy="190908"/>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20819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563" y="981075"/>
            <a:ext cx="6269473" cy="4875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34160" b="49250"/>
          <a:stretch/>
        </p:blipFill>
        <p:spPr bwMode="auto">
          <a:xfrm>
            <a:off x="6806277" y="2770737"/>
            <a:ext cx="4954541" cy="27683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Content Placeholder 2"/>
          <p:cNvSpPr txBox="1">
            <a:spLocks/>
          </p:cNvSpPr>
          <p:nvPr/>
        </p:nvSpPr>
        <p:spPr bwMode="auto">
          <a:xfrm>
            <a:off x="483914" y="1168842"/>
            <a:ext cx="4500521" cy="1108030"/>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32897" indent="-228663"/>
            <a:r>
              <a:rPr lang="en-US" sz="1600" kern="0" dirty="0" smtClean="0">
                <a:latin typeface="Segoe UI" pitchFamily="34" charset="0"/>
                <a:cs typeface="Segoe UI" pitchFamily="34" charset="0"/>
              </a:rPr>
              <a:t>Click </a:t>
            </a:r>
            <a:r>
              <a:rPr lang="en-US" sz="1600" kern="0" dirty="0">
                <a:latin typeface="Segoe UI" pitchFamily="34" charset="0"/>
                <a:cs typeface="Segoe UI" pitchFamily="34" charset="0"/>
              </a:rPr>
              <a:t>on the tab "</a:t>
            </a:r>
            <a:r>
              <a:rPr lang="en-US" sz="1600" kern="0" dirty="0">
                <a:solidFill>
                  <a:srgbClr val="00A4E8"/>
                </a:solidFill>
                <a:latin typeface="Segoe UI" pitchFamily="34" charset="0"/>
                <a:cs typeface="Segoe UI" pitchFamily="34" charset="0"/>
              </a:rPr>
              <a:t>Open</a:t>
            </a:r>
            <a:r>
              <a:rPr lang="en-US" sz="1600" kern="0" dirty="0">
                <a:latin typeface="Segoe UI" pitchFamily="34" charset="0"/>
                <a:cs typeface="Segoe UI" pitchFamily="34" charset="0"/>
              </a:rPr>
              <a:t>" or choose in the wheel or popup menu </a:t>
            </a:r>
            <a:r>
              <a:rPr lang="en-US" sz="1600" kern="0" dirty="0">
                <a:solidFill>
                  <a:srgbClr val="00A4E8"/>
                </a:solidFill>
                <a:latin typeface="Segoe UI" pitchFamily="34" charset="0"/>
                <a:cs typeface="Segoe UI" pitchFamily="34" charset="0"/>
              </a:rPr>
              <a:t>'Add file</a:t>
            </a:r>
            <a:r>
              <a:rPr lang="en-US" sz="1600" kern="0" dirty="0">
                <a:latin typeface="Segoe UI" pitchFamily="34" charset="0"/>
                <a:cs typeface="Segoe UI" pitchFamily="34" charset="0"/>
              </a:rPr>
              <a:t>' within the view. The contents of the selected folder is shown. </a:t>
            </a:r>
          </a:p>
        </p:txBody>
      </p:sp>
      <p:sp>
        <p:nvSpPr>
          <p:cNvPr id="15" name="Content Placeholder 2"/>
          <p:cNvSpPr txBox="1">
            <a:spLocks/>
          </p:cNvSpPr>
          <p:nvPr/>
        </p:nvSpPr>
        <p:spPr bwMode="auto">
          <a:xfrm>
            <a:off x="483914" y="2348880"/>
            <a:ext cx="4500521" cy="615587"/>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32897" indent="-228663"/>
            <a:r>
              <a:rPr lang="en-US" sz="1600" kern="0" dirty="0">
                <a:latin typeface="Segoe UI" pitchFamily="34" charset="0"/>
                <a:cs typeface="Segoe UI" pitchFamily="34" charset="0"/>
              </a:rPr>
              <a:t>Choose a specified format to limit the display. </a:t>
            </a:r>
          </a:p>
        </p:txBody>
      </p:sp>
      <p:sp>
        <p:nvSpPr>
          <p:cNvPr id="16" name="Content Placeholder 2"/>
          <p:cNvSpPr txBox="1">
            <a:spLocks/>
          </p:cNvSpPr>
          <p:nvPr/>
        </p:nvSpPr>
        <p:spPr bwMode="auto">
          <a:xfrm>
            <a:off x="482599" y="3143255"/>
            <a:ext cx="4501835" cy="861809"/>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32897" indent="-228663"/>
            <a:r>
              <a:rPr lang="en-GB" sz="1600" kern="0" dirty="0">
                <a:latin typeface="Segoe UI" pitchFamily="34" charset="0"/>
                <a:cs typeface="Segoe UI" pitchFamily="34" charset="0"/>
              </a:rPr>
              <a:t>Different Views, Navigation buttons and Search functions are available to find files quickly</a:t>
            </a:r>
          </a:p>
        </p:txBody>
      </p:sp>
      <p:sp>
        <p:nvSpPr>
          <p:cNvPr id="19" name="Content Placeholder 2"/>
          <p:cNvSpPr txBox="1">
            <a:spLocks/>
          </p:cNvSpPr>
          <p:nvPr/>
        </p:nvSpPr>
        <p:spPr bwMode="auto">
          <a:xfrm>
            <a:off x="483914" y="4149080"/>
            <a:ext cx="4500520" cy="615587"/>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32897" indent="-228663"/>
            <a:r>
              <a:rPr lang="en-GB" sz="1600" kern="0" dirty="0">
                <a:latin typeface="Segoe UI" pitchFamily="34" charset="0"/>
                <a:cs typeface="Segoe UI" pitchFamily="34" charset="0"/>
              </a:rPr>
              <a:t>Click on the </a:t>
            </a:r>
            <a:r>
              <a:rPr lang="en-GB" sz="1600" kern="0" dirty="0" smtClean="0">
                <a:latin typeface="Segoe UI" pitchFamily="34" charset="0"/>
                <a:cs typeface="Segoe UI" pitchFamily="34" charset="0"/>
              </a:rPr>
              <a:t>displayed “</a:t>
            </a:r>
            <a:r>
              <a:rPr lang="en-GB" sz="1600" i="1" kern="0" dirty="0" smtClean="0">
                <a:solidFill>
                  <a:srgbClr val="00ADEF"/>
                </a:solidFill>
                <a:latin typeface="Segoe UI" pitchFamily="34" charset="0"/>
                <a:cs typeface="Segoe UI" pitchFamily="34" charset="0"/>
              </a:rPr>
              <a:t>Path</a:t>
            </a:r>
            <a:r>
              <a:rPr lang="en-GB" sz="1600" kern="0" dirty="0" smtClean="0">
                <a:latin typeface="Segoe UI" pitchFamily="34" charset="0"/>
                <a:cs typeface="Segoe UI" pitchFamily="34" charset="0"/>
              </a:rPr>
              <a:t>” </a:t>
            </a:r>
            <a:r>
              <a:rPr lang="en-GB" sz="1600" kern="0" dirty="0">
                <a:latin typeface="Segoe UI" pitchFamily="34" charset="0"/>
                <a:cs typeface="Segoe UI" pitchFamily="34" charset="0"/>
              </a:rPr>
              <a:t>to </a:t>
            </a:r>
            <a:r>
              <a:rPr lang="en-GB" sz="1600" kern="0" dirty="0" smtClean="0">
                <a:latin typeface="Segoe UI" pitchFamily="34" charset="0"/>
                <a:cs typeface="Segoe UI" pitchFamily="34" charset="0"/>
              </a:rPr>
              <a:t>change </a:t>
            </a:r>
            <a:br>
              <a:rPr lang="en-GB" sz="1600" kern="0" dirty="0" smtClean="0">
                <a:latin typeface="Segoe UI" pitchFamily="34" charset="0"/>
                <a:cs typeface="Segoe UI" pitchFamily="34" charset="0"/>
              </a:rPr>
            </a:br>
            <a:r>
              <a:rPr lang="en-GB" sz="1600" kern="0" dirty="0" smtClean="0">
                <a:latin typeface="Segoe UI" pitchFamily="34" charset="0"/>
                <a:cs typeface="Segoe UI" pitchFamily="34" charset="0"/>
              </a:rPr>
              <a:t>to the </a:t>
            </a:r>
            <a:r>
              <a:rPr lang="en-GB" sz="1600" kern="0" dirty="0">
                <a:latin typeface="Segoe UI" pitchFamily="34" charset="0"/>
                <a:cs typeface="Segoe UI" pitchFamily="34" charset="0"/>
              </a:rPr>
              <a:t>Windows Explorer.</a:t>
            </a:r>
          </a:p>
        </p:txBody>
      </p:sp>
      <p:sp>
        <p:nvSpPr>
          <p:cNvPr id="22" name="Arc 21"/>
          <p:cNvSpPr/>
          <p:nvPr/>
        </p:nvSpPr>
        <p:spPr>
          <a:xfrm rot="12038635" flipV="1">
            <a:off x="2976527" y="3092288"/>
            <a:ext cx="8167585" cy="2728964"/>
          </a:xfrm>
          <a:prstGeom prst="arc">
            <a:avLst>
              <a:gd name="adj1" fmla="val 11390376"/>
              <a:gd name="adj2" fmla="val 2073958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3" name="Arc 22"/>
          <p:cNvSpPr/>
          <p:nvPr/>
        </p:nvSpPr>
        <p:spPr>
          <a:xfrm rot="9858249">
            <a:off x="3239753" y="433362"/>
            <a:ext cx="8672553" cy="2744161"/>
          </a:xfrm>
          <a:prstGeom prst="arc">
            <a:avLst>
              <a:gd name="adj1" fmla="val 11948114"/>
              <a:gd name="adj2" fmla="val 2071232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7" name="Content Placeholder 2"/>
          <p:cNvSpPr txBox="1">
            <a:spLocks/>
          </p:cNvSpPr>
          <p:nvPr/>
        </p:nvSpPr>
        <p:spPr bwMode="auto">
          <a:xfrm>
            <a:off x="482600" y="4887038"/>
            <a:ext cx="4501834" cy="861809"/>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232897" indent="-228663"/>
            <a:r>
              <a:rPr lang="en-GB" sz="1600" kern="0" dirty="0">
                <a:latin typeface="Segoe UI" pitchFamily="34" charset="0"/>
                <a:cs typeface="Segoe UI" pitchFamily="34" charset="0"/>
              </a:rPr>
              <a:t>All </a:t>
            </a:r>
            <a:r>
              <a:rPr lang="en-GB" sz="1600" kern="0" dirty="0" smtClean="0">
                <a:latin typeface="Segoe UI" pitchFamily="34" charset="0"/>
                <a:cs typeface="Segoe UI" pitchFamily="34" charset="0"/>
              </a:rPr>
              <a:t>separations </a:t>
            </a:r>
            <a:r>
              <a:rPr lang="en-GB" sz="1600" kern="0" dirty="0">
                <a:latin typeface="Segoe UI" pitchFamily="34" charset="0"/>
                <a:cs typeface="Segoe UI" pitchFamily="34" charset="0"/>
              </a:rPr>
              <a:t>of a </a:t>
            </a:r>
            <a:r>
              <a:rPr lang="en-GB" sz="1600" i="1" kern="0" dirty="0" err="1" smtClean="0">
                <a:solidFill>
                  <a:srgbClr val="00ADEF"/>
                </a:solidFill>
                <a:latin typeface="Segoe UI" pitchFamily="34" charset="0"/>
                <a:cs typeface="Segoe UI" pitchFamily="34" charset="0"/>
              </a:rPr>
              <a:t>Lyr</a:t>
            </a:r>
            <a:r>
              <a:rPr lang="en-GB" sz="1600" i="1" kern="0" dirty="0" smtClean="0">
                <a:solidFill>
                  <a:srgbClr val="00ADEF"/>
                </a:solidFill>
                <a:latin typeface="Segoe UI" pitchFamily="34" charset="0"/>
                <a:cs typeface="Segoe UI" pitchFamily="34" charset="0"/>
              </a:rPr>
              <a:t> file </a:t>
            </a:r>
            <a:r>
              <a:rPr lang="en-GB" sz="1600" kern="0" dirty="0">
                <a:latin typeface="Segoe UI" pitchFamily="34" charset="0"/>
                <a:cs typeface="Segoe UI" pitchFamily="34" charset="0"/>
              </a:rPr>
              <a:t>are listed (like PDF) . </a:t>
            </a:r>
            <a:r>
              <a:rPr lang="en-GB" sz="1600" kern="0" dirty="0" smtClean="0">
                <a:latin typeface="Segoe UI" pitchFamily="34" charset="0"/>
                <a:cs typeface="Segoe UI" pitchFamily="34" charset="0"/>
              </a:rPr>
              <a:t>All activated objects </a:t>
            </a:r>
            <a:r>
              <a:rPr lang="en-GB" sz="1600" kern="0" dirty="0">
                <a:latin typeface="Segoe UI" pitchFamily="34" charset="0"/>
                <a:cs typeface="Segoe UI" pitchFamily="34" charset="0"/>
              </a:rPr>
              <a:t>will be loaded </a:t>
            </a:r>
            <a:r>
              <a:rPr lang="en-GB" sz="1600" kern="0" dirty="0" smtClean="0">
                <a:latin typeface="Segoe UI" pitchFamily="34" charset="0"/>
                <a:cs typeface="Segoe UI" pitchFamily="34" charset="0"/>
              </a:rPr>
              <a:t>and placed into </a:t>
            </a:r>
            <a:r>
              <a:rPr lang="en-GB" sz="1600" kern="0" dirty="0">
                <a:latin typeface="Segoe UI" pitchFamily="34" charset="0"/>
                <a:cs typeface="Segoe UI" pitchFamily="34" charset="0"/>
              </a:rPr>
              <a:t>the view.</a:t>
            </a:r>
          </a:p>
        </p:txBody>
      </p:sp>
      <p:sp>
        <p:nvSpPr>
          <p:cNvPr id="28" name="Arc 27"/>
          <p:cNvSpPr/>
          <p:nvPr/>
        </p:nvSpPr>
        <p:spPr>
          <a:xfrm rot="10399758">
            <a:off x="1021806" y="310327"/>
            <a:ext cx="9708819" cy="4891171"/>
          </a:xfrm>
          <a:prstGeom prst="arc">
            <a:avLst>
              <a:gd name="adj1" fmla="val 11068261"/>
              <a:gd name="adj2" fmla="val 1776005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6"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3" name="Rectangle 2"/>
          <p:cNvSpPr/>
          <p:nvPr/>
        </p:nvSpPr>
        <p:spPr>
          <a:xfrm>
            <a:off x="1922711" y="505852"/>
            <a:ext cx="4200381" cy="338554"/>
          </a:xfrm>
          <a:prstGeom prst="rect">
            <a:avLst/>
          </a:prstGeom>
        </p:spPr>
        <p:txBody>
          <a:bodyPr wrap="none">
            <a:spAutoFit/>
          </a:bodyPr>
          <a:lstStyle/>
          <a:p>
            <a:pPr marL="4234"/>
            <a:r>
              <a:rPr lang="en-GB" sz="1600" dirty="0">
                <a:latin typeface="+mn-lt"/>
                <a:cs typeface="Segoe UI" pitchFamily="34" charset="0"/>
              </a:rPr>
              <a:t>(to open jobs, </a:t>
            </a:r>
            <a:r>
              <a:rPr lang="en-GB" sz="1600" dirty="0" smtClean="0">
                <a:latin typeface="+mn-lt"/>
                <a:cs typeface="Segoe UI" pitchFamily="34" charset="0"/>
              </a:rPr>
              <a:t>files, templates </a:t>
            </a:r>
            <a:r>
              <a:rPr lang="en-GB" sz="1600" dirty="0">
                <a:latin typeface="+mn-lt"/>
                <a:cs typeface="Segoe UI" pitchFamily="34" charset="0"/>
              </a:rPr>
              <a:t>or </a:t>
            </a:r>
            <a:r>
              <a:rPr lang="en-GB" sz="1600" dirty="0" smtClean="0">
                <a:latin typeface="+mn-lt"/>
                <a:cs typeface="Segoe UI" pitchFamily="34" charset="0"/>
              </a:rPr>
              <a:t>region </a:t>
            </a:r>
            <a:r>
              <a:rPr lang="en-GB" sz="1600" dirty="0">
                <a:latin typeface="+mn-lt"/>
                <a:cs typeface="Segoe UI" pitchFamily="34" charset="0"/>
              </a:rPr>
              <a:t>files)</a:t>
            </a:r>
          </a:p>
        </p:txBody>
      </p:sp>
      <p:sp>
        <p:nvSpPr>
          <p:cNvPr id="14" name="Arc 13"/>
          <p:cNvSpPr/>
          <p:nvPr/>
        </p:nvSpPr>
        <p:spPr>
          <a:xfrm rot="10427292">
            <a:off x="1851359" y="-362896"/>
            <a:ext cx="4711241" cy="4759657"/>
          </a:xfrm>
          <a:prstGeom prst="arc">
            <a:avLst>
              <a:gd name="adj1" fmla="val 10891347"/>
              <a:gd name="adj2" fmla="val 1621569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 name="Title 1"/>
          <p:cNvSpPr>
            <a:spLocks noGrp="1"/>
          </p:cNvSpPr>
          <p:nvPr>
            <p:ph type="title"/>
          </p:nvPr>
        </p:nvSpPr>
        <p:spPr>
          <a:xfrm>
            <a:off x="482551" y="544324"/>
            <a:ext cx="10377069" cy="292388"/>
          </a:xfrm>
        </p:spPr>
        <p:txBody>
          <a:bodyPr tIns="0" bIns="0" anchor="t" anchorCtr="0">
            <a:spAutoFit/>
          </a:bodyPr>
          <a:lstStyle/>
          <a:p>
            <a:r>
              <a:rPr lang="en-US" sz="1900" dirty="0" smtClean="0">
                <a:solidFill>
                  <a:schemeClr val="tx1"/>
                </a:solidFill>
                <a:latin typeface="Segoe UI Semibold" panose="020B0702040204020203" pitchFamily="34" charset="0"/>
              </a:rPr>
              <a:t>Job - Open</a:t>
            </a:r>
            <a:endParaRPr lang="en-US" sz="1900" dirty="0">
              <a:solidFill>
                <a:schemeClr val="tx1"/>
              </a:solidFill>
              <a:latin typeface="Segoe UI Semibold" panose="020B0702040204020203" pitchFamily="34" charset="0"/>
            </a:endParaRPr>
          </a:p>
        </p:txBody>
      </p:sp>
      <p:pic>
        <p:nvPicPr>
          <p:cNvPr id="2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9904" t="47275" r="4684" b="4318"/>
          <a:stretch/>
        </p:blipFill>
        <p:spPr bwMode="auto">
          <a:xfrm>
            <a:off x="5462614" y="1310372"/>
            <a:ext cx="1225899" cy="121454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Arc 17"/>
          <p:cNvSpPr/>
          <p:nvPr/>
        </p:nvSpPr>
        <p:spPr>
          <a:xfrm rot="11094323">
            <a:off x="3752618" y="544303"/>
            <a:ext cx="5818283" cy="1735028"/>
          </a:xfrm>
          <a:prstGeom prst="arc">
            <a:avLst>
              <a:gd name="adj1" fmla="val 18230069"/>
              <a:gd name="adj2" fmla="val 2041731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4" name="Arc 23"/>
          <p:cNvSpPr/>
          <p:nvPr/>
        </p:nvSpPr>
        <p:spPr>
          <a:xfrm rot="11375702" flipV="1">
            <a:off x="4351419" y="930399"/>
            <a:ext cx="3722503" cy="2163325"/>
          </a:xfrm>
          <a:prstGeom prst="arc">
            <a:avLst>
              <a:gd name="adj1" fmla="val 12678830"/>
              <a:gd name="adj2" fmla="val 2092883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5" name="Arc 24"/>
          <p:cNvSpPr/>
          <p:nvPr/>
        </p:nvSpPr>
        <p:spPr>
          <a:xfrm rot="13085217">
            <a:off x="3483757" y="-269563"/>
            <a:ext cx="5183615" cy="5236885"/>
          </a:xfrm>
          <a:prstGeom prst="arc">
            <a:avLst>
              <a:gd name="adj1" fmla="val 9619390"/>
              <a:gd name="adj2" fmla="val 1621569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0" name="Rectangle 19"/>
          <p:cNvSpPr/>
          <p:nvPr/>
        </p:nvSpPr>
        <p:spPr>
          <a:xfrm>
            <a:off x="7395319" y="1450268"/>
            <a:ext cx="458865" cy="17853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0838044"/>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childTnLst>
                                </p:cTn>
                              </p:par>
                              <p:par>
                                <p:cTn id="11" presetID="1" presetClass="entr" presetSubtype="0" fill="hold" grpId="0" nodeType="withEffect">
                                  <p:stCondLst>
                                    <p:cond delay="3000"/>
                                  </p:stCondLst>
                                  <p:childTnLst>
                                    <p:set>
                                      <p:cBhvr>
                                        <p:cTn id="12"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13" presetID="1" presetClass="entr" presetSubtype="0" fill="hold" nodeType="withEffect">
                                  <p:stCondLst>
                                    <p:cond delay="3000"/>
                                  </p:stCondLst>
                                  <p:childTnLst>
                                    <p:set>
                                      <p:cBhvr>
                                        <p:cTn id="14"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74"/>
                                        </p:tgtEl>
                                        <p:attrNameLst>
                                          <p:attrName>style.visibility</p:attrName>
                                        </p:attrNameLst>
                                      </p:cBhvr>
                                      <p:to>
                                        <p:strVal val="visible"/>
                                      </p:to>
                                    </p:set>
                                  </p:childTnLst>
                                  <p:subTnLst>
                                    <p:set>
                                      <p:cBhvr override="childStyle">
                                        <p:cTn dur="1" fill="hold" display="0" masterRel="nextClick" afterEffect="1"/>
                                        <p:tgtEl>
                                          <p:spTgt spid="3074"/>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2" grpId="0" animBg="1"/>
      <p:bldP spid="23" grpId="0" animBg="1"/>
      <p:bldP spid="28" grpId="0" animBg="1"/>
      <p:bldP spid="14" grpId="0" animBg="1"/>
      <p:bldP spid="18" grpId="0" animBg="1"/>
      <p:bldP spid="24"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Content Placeholder 2"/>
          <p:cNvSpPr txBox="1">
            <a:spLocks/>
          </p:cNvSpPr>
          <p:nvPr/>
        </p:nvSpPr>
        <p:spPr bwMode="auto">
          <a:xfrm>
            <a:off x="483914" y="1314248"/>
            <a:ext cx="4520433" cy="3668731"/>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r>
              <a:rPr lang="en-US" sz="1600" kern="0" dirty="0">
                <a:latin typeface="Segoe UI" pitchFamily="34" charset="0"/>
                <a:cs typeface="Segoe UI" pitchFamily="34" charset="0"/>
              </a:rPr>
              <a:t>to place and handle objects within the view via context menu </a:t>
            </a:r>
            <a:r>
              <a:rPr lang="en-US" sz="1600" kern="0" dirty="0" smtClean="0">
                <a:latin typeface="Segoe UI" pitchFamily="34" charset="0"/>
                <a:cs typeface="Segoe UI" pitchFamily="34" charset="0"/>
              </a:rPr>
              <a:t/>
            </a:r>
            <a:br>
              <a:rPr lang="en-US" sz="1600" kern="0" dirty="0" smtClean="0">
                <a:latin typeface="Segoe UI" pitchFamily="34" charset="0"/>
                <a:cs typeface="Segoe UI" pitchFamily="34" charset="0"/>
              </a:rPr>
            </a:br>
            <a:r>
              <a:rPr lang="en-US" sz="1600" kern="0" dirty="0" smtClean="0">
                <a:latin typeface="Segoe UI" pitchFamily="34" charset="0"/>
                <a:cs typeface="Segoe UI" pitchFamily="34" charset="0"/>
              </a:rPr>
              <a:t>( text </a:t>
            </a:r>
            <a:r>
              <a:rPr lang="en-US" sz="1600" kern="0" dirty="0">
                <a:latin typeface="Segoe UI" pitchFamily="34" charset="0"/>
                <a:cs typeface="Segoe UI" pitchFamily="34" charset="0"/>
              </a:rPr>
              <a:t>- , marking - , file </a:t>
            </a:r>
            <a:r>
              <a:rPr lang="en-US" sz="1600" kern="0" dirty="0" smtClean="0">
                <a:latin typeface="Segoe UI" pitchFamily="34" charset="0"/>
                <a:cs typeface="Segoe UI" pitchFamily="34" charset="0"/>
              </a:rPr>
              <a:t>objects )</a:t>
            </a:r>
            <a:endParaRPr lang="en-US" sz="1600" kern="0" dirty="0">
              <a:latin typeface="Segoe UI" pitchFamily="34" charset="0"/>
              <a:cs typeface="Segoe UI" pitchFamily="34" charset="0"/>
            </a:endParaRPr>
          </a:p>
          <a:p>
            <a:endParaRPr lang="en-GB" sz="1600" kern="0" dirty="0">
              <a:latin typeface="Segoe UI" pitchFamily="34" charset="0"/>
              <a:cs typeface="Segoe UI" pitchFamily="34" charset="0"/>
            </a:endParaRPr>
          </a:p>
          <a:p>
            <a:r>
              <a:rPr lang="en-GB" sz="1600" kern="0" dirty="0">
                <a:latin typeface="Segoe UI" pitchFamily="34" charset="0"/>
                <a:cs typeface="Segoe UI" pitchFamily="34" charset="0"/>
              </a:rPr>
              <a:t>to load data sets per object</a:t>
            </a:r>
            <a:endParaRPr lang="en-US" sz="1600" kern="0" dirty="0">
              <a:latin typeface="Segoe UI" pitchFamily="34" charset="0"/>
              <a:cs typeface="Segoe UI" pitchFamily="34" charset="0"/>
            </a:endParaRPr>
          </a:p>
          <a:p>
            <a:endParaRPr lang="en-US" sz="1600" kern="0" dirty="0">
              <a:latin typeface="Segoe UI" pitchFamily="34" charset="0"/>
              <a:cs typeface="Segoe UI" pitchFamily="34" charset="0"/>
            </a:endParaRPr>
          </a:p>
          <a:p>
            <a:r>
              <a:rPr lang="en-US" sz="1600" kern="0" dirty="0">
                <a:latin typeface="Segoe UI" pitchFamily="34" charset="0"/>
                <a:cs typeface="Segoe UI" pitchFamily="34" charset="0"/>
              </a:rPr>
              <a:t>to adjust the output parameter of the objects </a:t>
            </a:r>
            <a:br>
              <a:rPr lang="en-US" sz="1600" kern="0" dirty="0">
                <a:latin typeface="Segoe UI" pitchFamily="34" charset="0"/>
                <a:cs typeface="Segoe UI" pitchFamily="34" charset="0"/>
              </a:rPr>
            </a:br>
            <a:r>
              <a:rPr lang="en-US" sz="1600" kern="0" dirty="0">
                <a:latin typeface="Segoe UI" pitchFamily="34" charset="0"/>
                <a:cs typeface="Segoe UI" pitchFamily="34" charset="0"/>
              </a:rPr>
              <a:t>(Output data, Object data, Raster data, Relief data, Inlay data  ...), </a:t>
            </a:r>
          </a:p>
          <a:p>
            <a:endParaRPr lang="en-US" sz="1600" kern="0" dirty="0">
              <a:latin typeface="Segoe UI" pitchFamily="34" charset="0"/>
              <a:cs typeface="Segoe UI" pitchFamily="34" charset="0"/>
            </a:endParaRPr>
          </a:p>
          <a:p>
            <a:r>
              <a:rPr lang="en-GB" sz="1600" kern="0" dirty="0">
                <a:latin typeface="Segoe UI" pitchFamily="34" charset="0"/>
                <a:cs typeface="Segoe UI" pitchFamily="34" charset="0"/>
              </a:rPr>
              <a:t>to manage all object within the object list</a:t>
            </a:r>
            <a:br>
              <a:rPr lang="en-GB" sz="1600" kern="0" dirty="0">
                <a:latin typeface="Segoe UI" pitchFamily="34" charset="0"/>
                <a:cs typeface="Segoe UI" pitchFamily="34" charset="0"/>
              </a:rPr>
            </a:br>
            <a:endParaRPr lang="en-GB" sz="1600" kern="0" dirty="0">
              <a:latin typeface="Segoe UI" pitchFamily="34" charset="0"/>
              <a:cs typeface="Segoe UI" pitchFamily="34" charset="0"/>
            </a:endParaRPr>
          </a:p>
          <a:p>
            <a:r>
              <a:rPr lang="en-GB" sz="1600" kern="0" dirty="0">
                <a:latin typeface="Segoe UI" pitchFamily="34" charset="0"/>
                <a:cs typeface="Segoe UI" pitchFamily="34" charset="0"/>
              </a:rPr>
              <a:t>to get the whole Job area info</a:t>
            </a:r>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997" t="42277" b="45101"/>
          <a:stretch/>
        </p:blipFill>
        <p:spPr bwMode="auto">
          <a:xfrm>
            <a:off x="7050175" y="3098800"/>
            <a:ext cx="5009370" cy="61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7308"/>
          <a:stretch/>
        </p:blipFill>
        <p:spPr bwMode="auto">
          <a:xfrm>
            <a:off x="5004348" y="1008381"/>
            <a:ext cx="7055197" cy="2090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2277" r="71097" b="21412"/>
          <a:stretch/>
        </p:blipFill>
        <p:spPr bwMode="auto">
          <a:xfrm>
            <a:off x="5001768" y="3098800"/>
            <a:ext cx="2039169" cy="177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767" t="55314"/>
          <a:stretch/>
        </p:blipFill>
        <p:spPr bwMode="auto">
          <a:xfrm>
            <a:off x="7033881" y="3716867"/>
            <a:ext cx="5025664" cy="2188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9003" r="71003" b="-1"/>
          <a:stretch/>
        </p:blipFill>
        <p:spPr bwMode="auto">
          <a:xfrm>
            <a:off x="5001768" y="4876800"/>
            <a:ext cx="2045828" cy="1028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82600" y="544324"/>
            <a:ext cx="10377069" cy="292388"/>
          </a:xfrm>
        </p:spPr>
        <p:txBody>
          <a:bodyPr tIns="0" bIns="0">
            <a:spAutoFit/>
          </a:bodyPr>
          <a:lstStyle/>
          <a:p>
            <a:r>
              <a:rPr lang="en-GB" sz="1900" dirty="0" smtClean="0">
                <a:solidFill>
                  <a:schemeClr val="tx1"/>
                </a:solidFill>
                <a:latin typeface="Segoe UI Semibold" panose="020B0702040204020203" pitchFamily="34" charset="0"/>
              </a:rPr>
              <a:t>Job - Details</a:t>
            </a:r>
            <a:endParaRPr lang="en-US" sz="1900" dirty="0">
              <a:solidFill>
                <a:schemeClr val="tx1"/>
              </a:solidFill>
              <a:latin typeface="Segoe UI Semibold" panose="020B0702040204020203" pitchFamily="34" charset="0"/>
            </a:endParaRPr>
          </a:p>
        </p:txBody>
      </p:sp>
      <p:sp>
        <p:nvSpPr>
          <p:cNvPr id="10" name="Rectangle 9"/>
          <p:cNvSpPr/>
          <p:nvPr/>
        </p:nvSpPr>
        <p:spPr>
          <a:xfrm>
            <a:off x="6387207" y="1412776"/>
            <a:ext cx="504056" cy="216024"/>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058720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par>
                                <p:cTn id="7" presetID="53" presetClass="entr" presetSubtype="16"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500" fill="hold"/>
                                        <p:tgtEl>
                                          <p:spTgt spid="10"/>
                                        </p:tgtEl>
                                        <p:attrNameLst>
                                          <p:attrName>ppt_w</p:attrName>
                                        </p:attrNameLst>
                                      </p:cBhvr>
                                      <p:tavLst>
                                        <p:tav tm="0">
                                          <p:val>
                                            <p:fltVal val="0"/>
                                          </p:val>
                                        </p:tav>
                                        <p:tav tm="100000">
                                          <p:val>
                                            <p:strVal val="#ppt_w"/>
                                          </p:val>
                                        </p:tav>
                                      </p:tavLst>
                                    </p:anim>
                                    <p:anim calcmode="lin" valueType="num">
                                      <p:cBhvr>
                                        <p:cTn id="10" dur="500" fill="hold"/>
                                        <p:tgtEl>
                                          <p:spTgt spid="10"/>
                                        </p:tgtEl>
                                        <p:attrNameLst>
                                          <p:attrName>ppt_h</p:attrName>
                                        </p:attrNameLst>
                                      </p:cBhvr>
                                      <p:tavLst>
                                        <p:tav tm="0">
                                          <p:val>
                                            <p:fltVal val="0"/>
                                          </p:val>
                                        </p:tav>
                                        <p:tav tm="100000">
                                          <p:val>
                                            <p:strVal val="#ppt_h"/>
                                          </p:val>
                                        </p:tav>
                                      </p:tavLst>
                                    </p:anim>
                                    <p:animEffect transition="in" filter="fade">
                                      <p:cBhvr>
                                        <p:cTn id="11" dur="500"/>
                                        <p:tgtEl>
                                          <p:spTgt spid="10"/>
                                        </p:tgtEl>
                                      </p:cBhvr>
                                    </p:animEffect>
                                  </p:childTnLst>
                                </p:cTn>
                              </p:par>
                              <p:par>
                                <p:cTn id="12" presetID="53" presetClass="entr" presetSubtype="16"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xEl>
                                              <p:pRg st="2" end="2"/>
                                            </p:txEl>
                                          </p:spTgt>
                                        </p:tgtEl>
                                        <p:attrNameLst>
                                          <p:attrName>style.visibility</p:attrName>
                                        </p:attrNameLst>
                                      </p:cBhvr>
                                      <p:to>
                                        <p:strVal val="visible"/>
                                      </p:to>
                                    </p:set>
                                  </p:childTnLst>
                                </p:cTn>
                              </p:par>
                              <p:par>
                                <p:cTn id="21" presetID="53" presetClass="entr" presetSubtype="16" fill="hold" nodeType="withEffect">
                                  <p:stCondLst>
                                    <p:cond delay="0"/>
                                  </p:stCondLst>
                                  <p:childTnLst>
                                    <p:set>
                                      <p:cBhvr>
                                        <p:cTn id="22" dur="1" fill="hold">
                                          <p:stCondLst>
                                            <p:cond delay="0"/>
                                          </p:stCondLst>
                                        </p:cTn>
                                        <p:tgtEl>
                                          <p:spTgt spid="6146"/>
                                        </p:tgtEl>
                                        <p:attrNameLst>
                                          <p:attrName>style.visibility</p:attrName>
                                        </p:attrNameLst>
                                      </p:cBhvr>
                                      <p:to>
                                        <p:strVal val="visible"/>
                                      </p:to>
                                    </p:set>
                                    <p:anim calcmode="lin" valueType="num">
                                      <p:cBhvr>
                                        <p:cTn id="23" dur="500" fill="hold"/>
                                        <p:tgtEl>
                                          <p:spTgt spid="6146"/>
                                        </p:tgtEl>
                                        <p:attrNameLst>
                                          <p:attrName>ppt_w</p:attrName>
                                        </p:attrNameLst>
                                      </p:cBhvr>
                                      <p:tavLst>
                                        <p:tav tm="0">
                                          <p:val>
                                            <p:fltVal val="0"/>
                                          </p:val>
                                        </p:tav>
                                        <p:tav tm="100000">
                                          <p:val>
                                            <p:strVal val="#ppt_w"/>
                                          </p:val>
                                        </p:tav>
                                      </p:tavLst>
                                    </p:anim>
                                    <p:anim calcmode="lin" valueType="num">
                                      <p:cBhvr>
                                        <p:cTn id="24" dur="500" fill="hold"/>
                                        <p:tgtEl>
                                          <p:spTgt spid="6146"/>
                                        </p:tgtEl>
                                        <p:attrNameLst>
                                          <p:attrName>ppt_h</p:attrName>
                                        </p:attrNameLst>
                                      </p:cBhvr>
                                      <p:tavLst>
                                        <p:tav tm="0">
                                          <p:val>
                                            <p:fltVal val="0"/>
                                          </p:val>
                                        </p:tav>
                                        <p:tav tm="100000">
                                          <p:val>
                                            <p:strVal val="#ppt_h"/>
                                          </p:val>
                                        </p:tav>
                                      </p:tavLst>
                                    </p:anim>
                                    <p:animEffect transition="in" filter="fade">
                                      <p:cBhvr>
                                        <p:cTn id="25" dur="500"/>
                                        <p:tgtEl>
                                          <p:spTgt spid="614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4">
                                            <p:txEl>
                                              <p:pRg st="4" end="4"/>
                                            </p:txEl>
                                          </p:spTgt>
                                        </p:tgtEl>
                                        <p:attrNameLst>
                                          <p:attrName>style.visibility</p:attrName>
                                        </p:attrNameLst>
                                      </p:cBhvr>
                                      <p:to>
                                        <p:strVal val="visible"/>
                                      </p:to>
                                    </p:set>
                                  </p:childTnLst>
                                </p:cTn>
                              </p:par>
                              <p:par>
                                <p:cTn id="30" presetID="53"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xEl>
                                              <p:pRg st="6" end="6"/>
                                            </p:txEl>
                                          </p:spTgt>
                                        </p:tgtEl>
                                        <p:attrNameLst>
                                          <p:attrName>style.visibility</p:attrName>
                                        </p:attrNameLst>
                                      </p:cBhvr>
                                      <p:to>
                                        <p:strVal val="visible"/>
                                      </p:to>
                                    </p:se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4">
                                            <p:txEl>
                                              <p:pRg st="7" end="7"/>
                                            </p:txEl>
                                          </p:spTgt>
                                        </p:tgtEl>
                                        <p:attrNameLst>
                                          <p:attrName>style.visibility</p:attrName>
                                        </p:attrNameLst>
                                      </p:cBhvr>
                                      <p:to>
                                        <p:strVal val="visible"/>
                                      </p:to>
                                    </p:set>
                                  </p:childTnLst>
                                </p:cTn>
                              </p:par>
                              <p:par>
                                <p:cTn id="48" presetID="53" presetClass="entr" presetSubtype="16"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544" t="22387" r="82715" b="59731"/>
          <a:stretch/>
        </p:blipFill>
        <p:spPr bwMode="auto">
          <a:xfrm>
            <a:off x="6221471" y="2910149"/>
            <a:ext cx="478650" cy="193281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3772"/>
          <a:stretch/>
        </p:blipFill>
        <p:spPr bwMode="auto">
          <a:xfrm>
            <a:off x="6746875" y="830605"/>
            <a:ext cx="3456756" cy="5064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Content Placeholder 2"/>
          <p:cNvSpPr txBox="1">
            <a:spLocks/>
          </p:cNvSpPr>
          <p:nvPr/>
        </p:nvSpPr>
        <p:spPr bwMode="auto">
          <a:xfrm>
            <a:off x="482599" y="980728"/>
            <a:ext cx="5616575" cy="11264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Font typeface="Calibri" pitchFamily="34" charset="0"/>
              <a:buNone/>
            </a:pPr>
            <a:r>
              <a:rPr lang="en-GB" sz="1600" kern="0" dirty="0" smtClean="0">
                <a:latin typeface="Segoe UI" pitchFamily="34" charset="0"/>
                <a:cs typeface="Segoe UI" pitchFamily="34" charset="0"/>
              </a:rPr>
              <a:t>All placed objects in the view are listed additional in the object list.</a:t>
            </a:r>
          </a:p>
          <a:p>
            <a:pPr marL="3175" indent="0" algn="just">
              <a:buFont typeface="Calibri" pitchFamily="34" charset="0"/>
              <a:buNone/>
            </a:pPr>
            <a:r>
              <a:rPr lang="en-GB" sz="1600" kern="0" dirty="0" smtClean="0">
                <a:latin typeface="Segoe UI" pitchFamily="34" charset="0"/>
                <a:cs typeface="Segoe UI" pitchFamily="34" charset="0"/>
              </a:rPr>
              <a:t>With the new “</a:t>
            </a:r>
            <a:r>
              <a:rPr lang="en-GB" sz="1600" i="1" kern="0" dirty="0" smtClean="0">
                <a:solidFill>
                  <a:srgbClr val="00ADEF"/>
                </a:solidFill>
                <a:latin typeface="Segoe UI" pitchFamily="34" charset="0"/>
                <a:cs typeface="Segoe UI" pitchFamily="34" charset="0"/>
              </a:rPr>
              <a:t>Modern UI style</a:t>
            </a:r>
            <a:r>
              <a:rPr lang="en-GB" sz="1600" kern="0" dirty="0" smtClean="0">
                <a:latin typeface="Segoe UI" pitchFamily="34" charset="0"/>
                <a:cs typeface="Segoe UI" pitchFamily="34" charset="0"/>
              </a:rPr>
              <a:t>” different features are available.</a:t>
            </a:r>
          </a:p>
        </p:txBody>
      </p:sp>
      <p:sp>
        <p:nvSpPr>
          <p:cNvPr id="20" name="Arc 19"/>
          <p:cNvSpPr/>
          <p:nvPr/>
        </p:nvSpPr>
        <p:spPr>
          <a:xfrm rot="11020128" flipV="1">
            <a:off x="1505431" y="2555870"/>
            <a:ext cx="8888244" cy="5247513"/>
          </a:xfrm>
          <a:prstGeom prst="arc">
            <a:avLst>
              <a:gd name="adj1" fmla="val 11686037"/>
              <a:gd name="adj2" fmla="val 1619618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nvGrpSpPr>
          <p:cNvPr id="5" name="Group 4"/>
          <p:cNvGrpSpPr/>
          <p:nvPr/>
        </p:nvGrpSpPr>
        <p:grpSpPr>
          <a:xfrm>
            <a:off x="869603" y="-2835696"/>
            <a:ext cx="9187831" cy="10391290"/>
            <a:chOff x="869603" y="-2650619"/>
            <a:chExt cx="9187831" cy="10391290"/>
          </a:xfrm>
        </p:grpSpPr>
        <p:sp>
          <p:nvSpPr>
            <p:cNvPr id="21" name="Arc 20"/>
            <p:cNvSpPr/>
            <p:nvPr/>
          </p:nvSpPr>
          <p:spPr>
            <a:xfrm rot="9534989">
              <a:off x="869603" y="-2521690"/>
              <a:ext cx="8817868" cy="5247513"/>
            </a:xfrm>
            <a:prstGeom prst="arc">
              <a:avLst>
                <a:gd name="adj1" fmla="val 13979398"/>
                <a:gd name="adj2" fmla="val 1626476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solidFill>
                  <a:schemeClr val="accent1">
                    <a:lumMod val="75000"/>
                  </a:schemeClr>
                </a:solidFill>
              </a:endParaRPr>
            </a:p>
          </p:txBody>
        </p:sp>
        <p:sp>
          <p:nvSpPr>
            <p:cNvPr id="22" name="Arc 21"/>
            <p:cNvSpPr/>
            <p:nvPr/>
          </p:nvSpPr>
          <p:spPr>
            <a:xfrm rot="10037944">
              <a:off x="1239566" y="-2650619"/>
              <a:ext cx="8817868" cy="5247513"/>
            </a:xfrm>
            <a:prstGeom prst="arc">
              <a:avLst>
                <a:gd name="adj1" fmla="val 14650993"/>
                <a:gd name="adj2" fmla="val 1626476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solidFill>
                  <a:schemeClr val="accent1">
                    <a:lumMod val="75000"/>
                  </a:schemeClr>
                </a:solidFill>
              </a:endParaRPr>
            </a:p>
          </p:txBody>
        </p:sp>
        <p:sp>
          <p:nvSpPr>
            <p:cNvPr id="23" name="Arc 22"/>
            <p:cNvSpPr/>
            <p:nvPr/>
          </p:nvSpPr>
          <p:spPr>
            <a:xfrm rot="11414452" flipV="1">
              <a:off x="1351517" y="2493158"/>
              <a:ext cx="8573648" cy="5247513"/>
            </a:xfrm>
            <a:prstGeom prst="arc">
              <a:avLst>
                <a:gd name="adj1" fmla="val 13271268"/>
                <a:gd name="adj2" fmla="val 1607148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4" name="Arc 23"/>
            <p:cNvSpPr/>
            <p:nvPr/>
          </p:nvSpPr>
          <p:spPr>
            <a:xfrm rot="11942231" flipV="1">
              <a:off x="953219" y="2419357"/>
              <a:ext cx="8817868" cy="5247513"/>
            </a:xfrm>
            <a:prstGeom prst="arc">
              <a:avLst>
                <a:gd name="adj1" fmla="val 13079016"/>
                <a:gd name="adj2" fmla="val 1626476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sp>
        <p:nvSpPr>
          <p:cNvPr id="26" name="Content Placeholder 2"/>
          <p:cNvSpPr txBox="1">
            <a:spLocks/>
          </p:cNvSpPr>
          <p:nvPr/>
        </p:nvSpPr>
        <p:spPr bwMode="auto">
          <a:xfrm>
            <a:off x="585589" y="2132856"/>
            <a:ext cx="5616575" cy="28992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174625" indent="-171450" algn="just"/>
            <a:r>
              <a:rPr lang="en-GB" sz="1600" kern="0" dirty="0" smtClean="0">
                <a:latin typeface="Segoe UI" pitchFamily="34" charset="0"/>
                <a:cs typeface="Segoe UI" pitchFamily="34" charset="0"/>
              </a:rPr>
              <a:t>Separation name of all placed objects will be shown with an active Info dialog </a:t>
            </a:r>
          </a:p>
          <a:p>
            <a:pPr marL="174625" indent="-171450" algn="just"/>
            <a:endParaRPr lang="en-GB" sz="1600" kern="0" dirty="0" smtClean="0">
              <a:latin typeface="Segoe UI" pitchFamily="34" charset="0"/>
              <a:cs typeface="Segoe UI" pitchFamily="34" charset="0"/>
            </a:endParaRPr>
          </a:p>
          <a:p>
            <a:pPr marL="174625" indent="-171450"/>
            <a:r>
              <a:rPr lang="en-GB" sz="1600" kern="0" dirty="0" smtClean="0">
                <a:latin typeface="Segoe UI" pitchFamily="34" charset="0"/>
                <a:cs typeface="Segoe UI" pitchFamily="34" charset="0"/>
              </a:rPr>
              <a:t>Inlays: </a:t>
            </a:r>
          </a:p>
          <a:p>
            <a:pPr marL="457200" indent="-285750">
              <a:buFont typeface="Wingdings" pitchFamily="2" charset="2"/>
              <a:buChar char="à"/>
            </a:pPr>
            <a:r>
              <a:rPr lang="en-GB" sz="1400" kern="0" dirty="0" smtClean="0">
                <a:latin typeface="Segoe UI" pitchFamily="34" charset="0"/>
                <a:cs typeface="Segoe UI" pitchFamily="34" charset="0"/>
              </a:rPr>
              <a:t>… are listed below the included object. </a:t>
            </a:r>
          </a:p>
          <a:p>
            <a:pPr marL="457200" indent="-285750">
              <a:buFont typeface="Wingdings" pitchFamily="2" charset="2"/>
              <a:buChar char="à"/>
            </a:pPr>
            <a:r>
              <a:rPr lang="en-US" sz="1400" dirty="0" smtClean="0"/>
              <a:t>Inlay types can </a:t>
            </a:r>
            <a:r>
              <a:rPr lang="en-US" sz="1400" dirty="0"/>
              <a:t>easily be </a:t>
            </a:r>
            <a:r>
              <a:rPr lang="en-US" sz="1400" dirty="0" smtClean="0"/>
              <a:t>distinguished </a:t>
            </a:r>
            <a:r>
              <a:rPr lang="en-US" sz="1400" kern="0" dirty="0" smtClean="0">
                <a:latin typeface="Segoe UI" pitchFamily="34" charset="0"/>
                <a:cs typeface="Segoe UI" pitchFamily="34" charset="0"/>
              </a:rPr>
              <a:t>by the </a:t>
            </a:r>
            <a:r>
              <a:rPr lang="en-US" sz="1400" kern="0" dirty="0">
                <a:latin typeface="Segoe UI" pitchFamily="34" charset="0"/>
                <a:cs typeface="Segoe UI" pitchFamily="34" charset="0"/>
              </a:rPr>
              <a:t>operator</a:t>
            </a:r>
            <a:r>
              <a:rPr lang="en-US" sz="1400" kern="0" dirty="0" smtClean="0">
                <a:latin typeface="Segoe UI" pitchFamily="34" charset="0"/>
                <a:cs typeface="Segoe UI" pitchFamily="34" charset="0"/>
              </a:rPr>
              <a:t>, due </a:t>
            </a:r>
            <a:r>
              <a:rPr lang="en-US" sz="1400" kern="0" dirty="0">
                <a:latin typeface="Segoe UI" pitchFamily="34" charset="0"/>
                <a:cs typeface="Segoe UI" pitchFamily="34" charset="0"/>
              </a:rPr>
              <a:t>to the different </a:t>
            </a:r>
            <a:r>
              <a:rPr lang="en-US" sz="1400" kern="0" dirty="0" smtClean="0">
                <a:latin typeface="Segoe UI" pitchFamily="34" charset="0"/>
                <a:cs typeface="Segoe UI" pitchFamily="34" charset="0"/>
              </a:rPr>
              <a:t>icons (text, logo, power limit, below surface).</a:t>
            </a:r>
            <a:endParaRPr lang="en-US" sz="1400" kern="0" dirty="0">
              <a:latin typeface="Segoe UI" pitchFamily="34" charset="0"/>
              <a:cs typeface="Segoe UI" pitchFamily="34" charset="0"/>
            </a:endParaRPr>
          </a:p>
          <a:p>
            <a:pPr marL="457200" indent="-285750">
              <a:buFont typeface="Wingdings" pitchFamily="2" charset="2"/>
              <a:buChar char="à"/>
            </a:pPr>
            <a:r>
              <a:rPr lang="en-US" sz="1400" kern="0" dirty="0" smtClean="0">
                <a:latin typeface="Segoe UI" pitchFamily="34" charset="0"/>
                <a:cs typeface="Segoe UI" pitchFamily="34" charset="0"/>
                <a:sym typeface="Wingdings" panose="05000000000000000000" pitchFamily="2" charset="2"/>
              </a:rPr>
              <a:t>A click on the icon switches to the “</a:t>
            </a:r>
            <a:r>
              <a:rPr lang="en-US" sz="1400" i="1" kern="0" dirty="0" smtClean="0">
                <a:solidFill>
                  <a:srgbClr val="0091C8"/>
                </a:solidFill>
                <a:latin typeface="Segoe UI" pitchFamily="34" charset="0"/>
                <a:cs typeface="Segoe UI" pitchFamily="34" charset="0"/>
                <a:sym typeface="Wingdings" panose="05000000000000000000" pitchFamily="2" charset="2"/>
              </a:rPr>
              <a:t>Inlay data</a:t>
            </a:r>
            <a:r>
              <a:rPr lang="en-US" sz="1400" kern="0" dirty="0" smtClean="0">
                <a:latin typeface="Segoe UI" pitchFamily="34" charset="0"/>
                <a:cs typeface="Segoe UI" pitchFamily="34" charset="0"/>
                <a:sym typeface="Wingdings" panose="05000000000000000000" pitchFamily="2" charset="2"/>
              </a:rPr>
              <a:t>” tab to change Inlay parameter quickly.</a:t>
            </a:r>
          </a:p>
          <a:p>
            <a:pPr marL="457200" indent="-285750">
              <a:buFont typeface="Wingdings" pitchFamily="2" charset="2"/>
              <a:buChar char="à"/>
            </a:pPr>
            <a:r>
              <a:rPr lang="en-GB" sz="1400" kern="0" dirty="0" smtClean="0">
                <a:latin typeface="Segoe UI" pitchFamily="34" charset="0"/>
                <a:cs typeface="Segoe UI" pitchFamily="34" charset="0"/>
              </a:rPr>
              <a:t>Fold and Unfold button is available to show or hide the inlays.</a:t>
            </a:r>
          </a:p>
          <a:p>
            <a:pPr marL="457200" indent="-285750">
              <a:buFont typeface="Wingdings" pitchFamily="2" charset="2"/>
              <a:buChar char="à"/>
            </a:pPr>
            <a:r>
              <a:rPr lang="en-GB" sz="1400" kern="0" dirty="0" smtClean="0">
                <a:latin typeface="Segoe UI" pitchFamily="34" charset="0"/>
                <a:cs typeface="Segoe UI" pitchFamily="34" charset="0"/>
              </a:rPr>
              <a:t>They can be removed easily from the object with the X</a:t>
            </a:r>
          </a:p>
        </p:txBody>
      </p:sp>
      <p:sp>
        <p:nvSpPr>
          <p:cNvPr id="28" name="Arc 27"/>
          <p:cNvSpPr/>
          <p:nvPr/>
        </p:nvSpPr>
        <p:spPr>
          <a:xfrm rot="10800000">
            <a:off x="-1101625" y="-819471"/>
            <a:ext cx="9649072" cy="4249514"/>
          </a:xfrm>
          <a:prstGeom prst="arc">
            <a:avLst>
              <a:gd name="adj1" fmla="val 11610374"/>
              <a:gd name="adj2" fmla="val 1494631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nvGrpSpPr>
          <p:cNvPr id="6" name="Group 5"/>
          <p:cNvGrpSpPr/>
          <p:nvPr/>
        </p:nvGrpSpPr>
        <p:grpSpPr>
          <a:xfrm>
            <a:off x="3902687" y="-4965220"/>
            <a:ext cx="4716768" cy="12570684"/>
            <a:chOff x="3862602" y="-4664782"/>
            <a:chExt cx="4630086" cy="12165375"/>
          </a:xfrm>
        </p:grpSpPr>
        <p:sp>
          <p:nvSpPr>
            <p:cNvPr id="29" name="Arc 28"/>
            <p:cNvSpPr/>
            <p:nvPr/>
          </p:nvSpPr>
          <p:spPr>
            <a:xfrm rot="11400019">
              <a:off x="3862602" y="-4664782"/>
              <a:ext cx="3347840" cy="10472647"/>
            </a:xfrm>
            <a:prstGeom prst="arc">
              <a:avLst>
                <a:gd name="adj1" fmla="val 12646864"/>
                <a:gd name="adj2" fmla="val 152641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30" name="Arc 29"/>
            <p:cNvSpPr/>
            <p:nvPr/>
          </p:nvSpPr>
          <p:spPr>
            <a:xfrm rot="1861938" flipV="1">
              <a:off x="5997920" y="2199082"/>
              <a:ext cx="2494768" cy="5301511"/>
            </a:xfrm>
            <a:prstGeom prst="arc">
              <a:avLst>
                <a:gd name="adj1" fmla="val 7793724"/>
                <a:gd name="adj2" fmla="val 1206564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sp>
        <p:nvSpPr>
          <p:cNvPr id="33" name="Arc 32"/>
          <p:cNvSpPr/>
          <p:nvPr/>
        </p:nvSpPr>
        <p:spPr>
          <a:xfrm rot="1861938" flipV="1">
            <a:off x="6177224" y="1140084"/>
            <a:ext cx="2541474" cy="5478139"/>
          </a:xfrm>
          <a:prstGeom prst="arc">
            <a:avLst>
              <a:gd name="adj1" fmla="val 7647713"/>
              <a:gd name="adj2" fmla="val 1346964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7610" t="39809" r="31451" b="11841"/>
          <a:stretch/>
        </p:blipFill>
        <p:spPr bwMode="auto">
          <a:xfrm>
            <a:off x="8258679" y="2334721"/>
            <a:ext cx="3302281" cy="270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Arc 34"/>
          <p:cNvSpPr/>
          <p:nvPr/>
        </p:nvSpPr>
        <p:spPr>
          <a:xfrm rot="4144550" flipV="1">
            <a:off x="6081014" y="1044737"/>
            <a:ext cx="3001491" cy="8194258"/>
          </a:xfrm>
          <a:prstGeom prst="arc">
            <a:avLst>
              <a:gd name="adj1" fmla="val 6557802"/>
              <a:gd name="adj2" fmla="val 1331943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37" name="Arc 36"/>
          <p:cNvSpPr/>
          <p:nvPr/>
        </p:nvSpPr>
        <p:spPr>
          <a:xfrm rot="10800000">
            <a:off x="-741585" y="-2187626"/>
            <a:ext cx="10690460" cy="7119461"/>
          </a:xfrm>
          <a:prstGeom prst="arc">
            <a:avLst>
              <a:gd name="adj1" fmla="val 11357591"/>
              <a:gd name="adj2" fmla="val 1533035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7" name="Title 6"/>
          <p:cNvSpPr>
            <a:spLocks noGrp="1"/>
          </p:cNvSpPr>
          <p:nvPr>
            <p:ph type="title"/>
          </p:nvPr>
        </p:nvSpPr>
        <p:spPr>
          <a:xfrm>
            <a:off x="482600" y="590491"/>
            <a:ext cx="10377069" cy="246221"/>
          </a:xfrm>
        </p:spPr>
        <p:txBody>
          <a:bodyPr tIns="0" bIns="0" anchor="t" anchorCtr="0">
            <a:spAutoFit/>
          </a:bodyPr>
          <a:lstStyle/>
          <a:p>
            <a:r>
              <a:rPr lang="en-US" sz="1600" b="0" dirty="0" smtClean="0">
                <a:solidFill>
                  <a:schemeClr val="tx1"/>
                </a:solidFill>
                <a:latin typeface="Segoe UI Semibold" panose="020B0702040204020203" pitchFamily="34" charset="0"/>
              </a:rPr>
              <a:t>Job - </a:t>
            </a:r>
            <a:r>
              <a:rPr lang="en-US" sz="1600" b="0" baseline="0" dirty="0" smtClean="0">
                <a:solidFill>
                  <a:schemeClr val="tx1"/>
                </a:solidFill>
                <a:latin typeface="Segoe UI Semibold" panose="020B0702040204020203" pitchFamily="34" charset="0"/>
              </a:rPr>
              <a:t>Details:</a:t>
            </a:r>
            <a:r>
              <a:rPr lang="en-US" sz="1600" b="0" dirty="0" smtClean="0">
                <a:solidFill>
                  <a:schemeClr val="tx1"/>
                </a:solidFill>
                <a:latin typeface="Segoe UI Semibold" panose="020B0702040204020203" pitchFamily="34" charset="0"/>
              </a:rPr>
              <a:t> </a:t>
            </a:r>
            <a:r>
              <a:rPr lang="en-US" sz="1600" b="0" baseline="0" dirty="0" smtClean="0">
                <a:latin typeface="Segoe UI Semibold" panose="020B0702040204020203" pitchFamily="34" charset="0"/>
              </a:rPr>
              <a:t>Object list improvements</a:t>
            </a:r>
            <a:endParaRPr lang="en-US" sz="1600" b="0" dirty="0">
              <a:latin typeface="Segoe UI Semibold" panose="020B0702040204020203" pitchFamily="34" charset="0"/>
            </a:endParaRPr>
          </a:p>
        </p:txBody>
      </p:sp>
    </p:spTree>
    <p:extLst>
      <p:ext uri="{BB962C8B-B14F-4D97-AF65-F5344CB8AC3E}">
        <p14:creationId xmlns:p14="http://schemas.microsoft.com/office/powerpoint/2010/main" val="3376904391"/>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35" presetID="1" presetClass="entr" presetSubtype="0" fill="hold" nodeType="withEffect">
                                  <p:stCondLst>
                                    <p:cond delay="0"/>
                                  </p:stCondLst>
                                  <p:childTnLst>
                                    <p:set>
                                      <p:cBhvr>
                                        <p:cTn id="36" dur="1" fill="hold">
                                          <p:stCondLst>
                                            <p:cond delay="0"/>
                                          </p:stCondLst>
                                        </p:cTn>
                                        <p:tgtEl>
                                          <p:spTgt spid="1027"/>
                                        </p:tgtEl>
                                        <p:attrNameLst>
                                          <p:attrName>style.visibility</p:attrName>
                                        </p:attrNameLst>
                                      </p:cBhvr>
                                      <p:to>
                                        <p:strVal val="visible"/>
                                      </p:to>
                                    </p:set>
                                  </p:childTnLst>
                                  <p:subTnLst>
                                    <p:set>
                                      <p:cBhvr override="childStyle">
                                        <p:cTn dur="1" fill="hold" display="0" masterRel="nextClick" afterEffect="1"/>
                                        <p:tgtEl>
                                          <p:spTgt spid="1027"/>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
                                            <p:txEl>
                                              <p:pRg st="7" end="7"/>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8" grpId="0" animBg="1"/>
      <p:bldP spid="33" grpId="0" animBg="1"/>
      <p:bldP spid="35" grpId="0" animBg="1"/>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		</a:t>
            </a:r>
            <a:r>
              <a:rPr lang="nl-NL" sz="1100" b="1" dirty="0" smtClean="0">
                <a:latin typeface="Segoe UI Semibold" panose="020B0702040204020203" pitchFamily="34" charset="0"/>
              </a:rPr>
              <a:t>Page 1 (General)</a:t>
            </a:r>
            <a:endParaRPr lang="en-US" sz="1100" dirty="0"/>
          </a:p>
        </p:txBody>
      </p:sp>
      <p:sp>
        <p:nvSpPr>
          <p:cNvPr id="26627" name="Vertical Text Placeholder 2"/>
          <p:cNvSpPr>
            <a:spLocks noGrp="1"/>
          </p:cNvSpPr>
          <p:nvPr>
            <p:ph type="body" orient="vert" idx="1"/>
          </p:nvPr>
        </p:nvSpPr>
        <p:spPr>
          <a:xfrm>
            <a:off x="472719" y="1268760"/>
            <a:ext cx="11603394" cy="1872208"/>
          </a:xfrm>
        </p:spPr>
        <p:txBody>
          <a:bodyPr/>
          <a:lstStyle/>
          <a:p>
            <a:r>
              <a:rPr lang="nl-NL" dirty="0" smtClean="0"/>
              <a:t>General</a:t>
            </a:r>
            <a:endParaRPr lang="nl-NL" dirty="0"/>
          </a:p>
          <a:p>
            <a:pPr lvl="2"/>
            <a:r>
              <a:rPr lang="nl-NL" dirty="0" smtClean="0"/>
              <a:t>Windows 10 supported 								</a:t>
            </a:r>
            <a:r>
              <a:rPr lang="en-US" sz="1400" dirty="0">
                <a:solidFill>
                  <a:srgbClr val="FF0000"/>
                </a:solidFill>
              </a:rPr>
              <a:t>(</a:t>
            </a:r>
            <a:r>
              <a:rPr lang="en-US" sz="1400" dirty="0" smtClean="0">
                <a:solidFill>
                  <a:srgbClr val="FF0000"/>
                </a:solidFill>
              </a:rPr>
              <a:t>5.70/5)</a:t>
            </a:r>
            <a:endParaRPr lang="en-US" sz="1400" dirty="0">
              <a:solidFill>
                <a:srgbClr val="FF0000"/>
              </a:solidFill>
            </a:endParaRPr>
          </a:p>
          <a:p>
            <a:pPr lvl="2"/>
            <a:r>
              <a:rPr lang="en-US" dirty="0" smtClean="0"/>
              <a:t>Photoshop </a:t>
            </a:r>
            <a:r>
              <a:rPr lang="en-US" dirty="0"/>
              <a:t>connection plug-in now supports newest Photoshop CC </a:t>
            </a:r>
            <a:r>
              <a:rPr lang="en-US" dirty="0" smtClean="0"/>
              <a:t>2017		</a:t>
            </a:r>
            <a:r>
              <a:rPr lang="en-US" sz="1400" dirty="0" smtClean="0">
                <a:solidFill>
                  <a:srgbClr val="FF0000"/>
                </a:solidFill>
              </a:rPr>
              <a:t>(</a:t>
            </a:r>
            <a:r>
              <a:rPr lang="en-US" sz="1400" dirty="0">
                <a:solidFill>
                  <a:srgbClr val="FF0000"/>
                </a:solidFill>
              </a:rPr>
              <a:t>5.70/10</a:t>
            </a:r>
            <a:r>
              <a:rPr lang="en-US" sz="1400" dirty="0" smtClean="0">
                <a:solidFill>
                  <a:srgbClr val="FF0000"/>
                </a:solidFill>
              </a:rPr>
              <a:t>)</a:t>
            </a:r>
          </a:p>
          <a:p>
            <a:pPr lvl="2"/>
            <a:r>
              <a:rPr lang="en-US" dirty="0"/>
              <a:t>PDF </a:t>
            </a:r>
            <a:r>
              <a:rPr lang="en-US" dirty="0" err="1"/>
              <a:t>Onfly</a:t>
            </a:r>
            <a:r>
              <a:rPr lang="en-US" dirty="0"/>
              <a:t> calculation performance by splitting into sub threads was increased 	</a:t>
            </a:r>
            <a:r>
              <a:rPr lang="en-US" dirty="0" smtClean="0"/>
              <a:t>  </a:t>
            </a:r>
            <a:r>
              <a:rPr lang="en-US" sz="1400" dirty="0" smtClean="0">
                <a:solidFill>
                  <a:srgbClr val="FF0000"/>
                </a:solidFill>
              </a:rPr>
              <a:t>(5.70/11 + 5.80/00)	</a:t>
            </a:r>
            <a:r>
              <a:rPr lang="en-US" sz="1000" dirty="0" smtClean="0">
                <a:solidFill>
                  <a:srgbClr val="FF0000"/>
                </a:solidFill>
                <a:hlinkClick r:id="rId2" action="ppaction://hlinksldjump"/>
              </a:rPr>
              <a:t>Page 4</a:t>
            </a:r>
            <a:endParaRPr lang="en-US" sz="1000" dirty="0" smtClean="0">
              <a:solidFill>
                <a:srgbClr val="FF0000"/>
              </a:solidFill>
            </a:endParaRPr>
          </a:p>
          <a:p>
            <a:pPr lvl="2"/>
            <a:endParaRPr lang="en-US" sz="1000" dirty="0">
              <a:solidFill>
                <a:srgbClr val="FF0000"/>
              </a:solidFill>
            </a:endParaRPr>
          </a:p>
          <a:p>
            <a:pPr lvl="2"/>
            <a:endParaRPr lang="en-US" sz="1400" dirty="0" smtClean="0">
              <a:solidFill>
                <a:srgbClr val="FF0000"/>
              </a:solidFill>
            </a:endParaRPr>
          </a:p>
        </p:txBody>
      </p:sp>
      <p:sp>
        <p:nvSpPr>
          <p:cNvPr id="5"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122" t="11914" r="24302" b="20221"/>
          <a:stretch/>
        </p:blipFill>
        <p:spPr bwMode="auto">
          <a:xfrm>
            <a:off x="6030359" y="1226527"/>
            <a:ext cx="6062472" cy="3883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970" t="10981" r="24361" b="38586"/>
          <a:stretch/>
        </p:blipFill>
        <p:spPr bwMode="auto">
          <a:xfrm>
            <a:off x="6027166" y="1196752"/>
            <a:ext cx="6062311" cy="2881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590392"/>
            <a:ext cx="10377069" cy="246221"/>
          </a:xfrm>
        </p:spPr>
        <p:txBody>
          <a:bodyPr tIns="0" bIns="0" anchor="t" anchorCtr="0">
            <a:normAutofit/>
          </a:bodyPr>
          <a:lstStyle/>
          <a:p>
            <a:r>
              <a:rPr lang="en-GB" sz="1600" b="0" dirty="0" smtClean="0">
                <a:solidFill>
                  <a:schemeClr val="tx1"/>
                </a:solidFill>
                <a:latin typeface="Segoe UI Semibold" panose="020B0702040204020203" pitchFamily="34" charset="0"/>
              </a:rPr>
              <a:t>Job - Details: </a:t>
            </a:r>
            <a:r>
              <a:rPr lang="en-GB" sz="1600" b="0" dirty="0" smtClean="0">
                <a:latin typeface="Segoe UI Semibold" panose="020B0702040204020203" pitchFamily="34" charset="0"/>
              </a:rPr>
              <a:t>Link File to File</a:t>
            </a:r>
            <a:endParaRPr lang="en-US" sz="1600" b="0" dirty="0">
              <a:latin typeface="Segoe UI Semibold" panose="020B0702040204020203" pitchFamily="34" charset="0"/>
            </a:endParaRPr>
          </a:p>
        </p:txBody>
      </p:sp>
      <p:sp>
        <p:nvSpPr>
          <p:cNvPr id="8" name="Content Placeholder 2"/>
          <p:cNvSpPr txBox="1">
            <a:spLocks/>
          </p:cNvSpPr>
          <p:nvPr/>
        </p:nvSpPr>
        <p:spPr bwMode="auto">
          <a:xfrm>
            <a:off x="482600" y="1196752"/>
            <a:ext cx="5472559" cy="3991862"/>
          </a:xfrm>
          <a:prstGeom prst="rect">
            <a:avLst/>
          </a:prstGeom>
          <a:noFill/>
          <a:ln w="9525">
            <a:noFill/>
            <a:miter lim="800000"/>
            <a:headEnd/>
            <a:tailEnd/>
          </a:ln>
          <a:effectLst/>
        </p:spPr>
        <p:txBody>
          <a:bodyPr vert="horz" wrap="square" lIns="73152" tIns="0" rIns="73152" bIns="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Now it is possible to link file(s) to an other file</a:t>
            </a:r>
          </a:p>
          <a:p>
            <a:pPr marL="3175" indent="0" algn="just">
              <a:buNone/>
            </a:pPr>
            <a:r>
              <a:rPr lang="en-GB" sz="1600" kern="0" dirty="0" smtClean="0">
                <a:latin typeface="Segoe UI" pitchFamily="34" charset="0"/>
                <a:cs typeface="Segoe UI" pitchFamily="34" charset="0"/>
              </a:rPr>
              <a:t>An advantage for customer which work with their own picos (=file). If file objects are linked, all separation of different objects can be changed with one click.</a:t>
            </a:r>
          </a:p>
          <a:p>
            <a:pPr marL="3175" indent="0" algn="just">
              <a:buNone/>
            </a:pPr>
            <a:endParaRPr lang="en-GB" sz="1600" kern="0" dirty="0">
              <a:latin typeface="Segoe UI" pitchFamily="34" charset="0"/>
              <a:cs typeface="Segoe UI" pitchFamily="34" charset="0"/>
            </a:endParaRPr>
          </a:p>
          <a:p>
            <a:pPr marL="288925" indent="-285750" algn="just">
              <a:spcBef>
                <a:spcPts val="600"/>
              </a:spcBef>
              <a:spcAft>
                <a:spcPts val="600"/>
              </a:spcAft>
            </a:pPr>
            <a:r>
              <a:rPr lang="en-GB" sz="1600" kern="0" dirty="0" smtClean="0">
                <a:latin typeface="Segoe UI" pitchFamily="34" charset="0"/>
                <a:cs typeface="Segoe UI" pitchFamily="34" charset="0"/>
              </a:rPr>
              <a:t>Load and place several file objects </a:t>
            </a:r>
          </a:p>
          <a:p>
            <a:pPr marL="288925" indent="-285750" algn="just">
              <a:spcBef>
                <a:spcPts val="600"/>
              </a:spcBef>
              <a:spcAft>
                <a:spcPts val="600"/>
              </a:spcAft>
            </a:pPr>
            <a:r>
              <a:rPr lang="en-GB" sz="1600" kern="0" dirty="0" smtClean="0">
                <a:latin typeface="Segoe UI" pitchFamily="34" charset="0"/>
                <a:cs typeface="Segoe UI" pitchFamily="34" charset="0"/>
              </a:rPr>
              <a:t>Select a file object and activate the menu “</a:t>
            </a:r>
            <a:r>
              <a:rPr lang="en-GB" sz="1600" kern="0" dirty="0" smtClean="0">
                <a:solidFill>
                  <a:srgbClr val="00ADEF"/>
                </a:solidFill>
                <a:latin typeface="Segoe UI" pitchFamily="34" charset="0"/>
                <a:cs typeface="Segoe UI" pitchFamily="34" charset="0"/>
              </a:rPr>
              <a:t>Select link object</a:t>
            </a:r>
            <a:r>
              <a:rPr lang="en-GB" sz="1600" kern="0" dirty="0" smtClean="0">
                <a:latin typeface="Segoe UI" pitchFamily="34" charset="0"/>
                <a:cs typeface="Segoe UI" pitchFamily="34" charset="0"/>
              </a:rPr>
              <a:t>”.</a:t>
            </a:r>
          </a:p>
          <a:p>
            <a:pPr marL="288925" indent="-285750" algn="just">
              <a:spcBef>
                <a:spcPts val="600"/>
              </a:spcBef>
              <a:spcAft>
                <a:spcPts val="600"/>
              </a:spcAft>
            </a:pPr>
            <a:r>
              <a:rPr lang="en-GB" sz="1600" kern="0" dirty="0" smtClean="0">
                <a:latin typeface="Segoe UI" pitchFamily="34" charset="0"/>
                <a:cs typeface="Segoe UI" pitchFamily="34" charset="0"/>
              </a:rPr>
              <a:t>Click on the reference file </a:t>
            </a:r>
            <a:r>
              <a:rPr lang="en-GB" sz="1600" kern="0" dirty="0" smtClean="0">
                <a:latin typeface="Segoe UI" pitchFamily="34" charset="0"/>
                <a:cs typeface="Segoe UI" pitchFamily="34" charset="0"/>
                <a:sym typeface="Wingdings" panose="05000000000000000000" pitchFamily="2" charset="2"/>
              </a:rPr>
              <a:t> Both files are linked now </a:t>
            </a:r>
            <a:endParaRPr lang="en-GB" sz="1600" kern="0" dirty="0">
              <a:latin typeface="Segoe UI" pitchFamily="34" charset="0"/>
              <a:cs typeface="Segoe UI" pitchFamily="34" charset="0"/>
              <a:sym typeface="Wingdings" panose="05000000000000000000" pitchFamily="2" charset="2"/>
            </a:endParaRPr>
          </a:p>
          <a:p>
            <a:pPr marL="288925" indent="-285750" algn="just">
              <a:spcBef>
                <a:spcPts val="600"/>
              </a:spcBef>
              <a:spcAft>
                <a:spcPts val="600"/>
              </a:spcAft>
            </a:pPr>
            <a:r>
              <a:rPr lang="en-GB" sz="1600" kern="0" dirty="0" smtClean="0">
                <a:latin typeface="Segoe UI" pitchFamily="34" charset="0"/>
                <a:cs typeface="Segoe UI" pitchFamily="34" charset="0"/>
                <a:sym typeface="Wingdings" panose="05000000000000000000" pitchFamily="2" charset="2"/>
              </a:rPr>
              <a:t>Shifting the cursor over the view to highlight the connected file objects. </a:t>
            </a:r>
          </a:p>
          <a:p>
            <a:pPr marL="288925" indent="-285750" algn="just">
              <a:spcBef>
                <a:spcPts val="600"/>
              </a:spcBef>
              <a:spcAft>
                <a:spcPts val="600"/>
              </a:spcAft>
            </a:pPr>
            <a:r>
              <a:rPr lang="en-GB" sz="1600" kern="0" dirty="0" smtClean="0">
                <a:latin typeface="Segoe UI" pitchFamily="34" charset="0"/>
                <a:cs typeface="Segoe UI" pitchFamily="34" charset="0"/>
                <a:sym typeface="Wingdings" panose="05000000000000000000" pitchFamily="2" charset="2"/>
              </a:rPr>
              <a:t>To exchange the separation of all linked file objects switch the separation of the reference object. </a:t>
            </a:r>
            <a:endParaRPr lang="en-GB" sz="1600" kern="0" dirty="0" smtClean="0">
              <a:latin typeface="Segoe UI" pitchFamily="34" charset="0"/>
              <a:cs typeface="Segoe UI" pitchFamily="34" charset="0"/>
            </a:endParaRPr>
          </a:p>
        </p:txBody>
      </p:sp>
      <p:sp>
        <p:nvSpPr>
          <p:cNvPr id="12" name="Arc 11"/>
          <p:cNvSpPr/>
          <p:nvPr/>
        </p:nvSpPr>
        <p:spPr>
          <a:xfrm rot="5400000" flipV="1">
            <a:off x="8492457" y="-1450748"/>
            <a:ext cx="3710379" cy="10513168"/>
          </a:xfrm>
          <a:prstGeom prst="arc">
            <a:avLst>
              <a:gd name="adj1" fmla="val 10868096"/>
              <a:gd name="adj2" fmla="val 1558825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129" t="11226" r="24386" b="38466"/>
          <a:stretch/>
        </p:blipFill>
        <p:spPr bwMode="auto">
          <a:xfrm>
            <a:off x="6030359" y="1196752"/>
            <a:ext cx="6062311" cy="2881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rc 12"/>
          <p:cNvSpPr/>
          <p:nvPr/>
        </p:nvSpPr>
        <p:spPr>
          <a:xfrm rot="17617674" flipV="1">
            <a:off x="9276388" y="997137"/>
            <a:ext cx="3062530" cy="2808312"/>
          </a:xfrm>
          <a:prstGeom prst="arc">
            <a:avLst>
              <a:gd name="adj1" fmla="val 10868096"/>
              <a:gd name="adj2" fmla="val 13788201"/>
            </a:avLst>
          </a:prstGeom>
          <a:ln w="19050">
            <a:solidFill>
              <a:srgbClr val="0091C8"/>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3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2171" t="10981" r="24325" b="20039"/>
          <a:stretch/>
        </p:blipFill>
        <p:spPr bwMode="auto">
          <a:xfrm>
            <a:off x="6064015" y="1197201"/>
            <a:ext cx="6048260" cy="3941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rc 16"/>
          <p:cNvSpPr/>
          <p:nvPr/>
        </p:nvSpPr>
        <p:spPr>
          <a:xfrm rot="5400000" flipV="1">
            <a:off x="8186065" y="2227934"/>
            <a:ext cx="434732" cy="5328590"/>
          </a:xfrm>
          <a:prstGeom prst="arc">
            <a:avLst>
              <a:gd name="adj1" fmla="val 10030078"/>
              <a:gd name="adj2" fmla="val 160674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5" name="Arc 14"/>
          <p:cNvSpPr/>
          <p:nvPr/>
        </p:nvSpPr>
        <p:spPr>
          <a:xfrm rot="20723149" flipH="1" flipV="1">
            <a:off x="8764016" y="1646939"/>
            <a:ext cx="399218" cy="3150819"/>
          </a:xfrm>
          <a:prstGeom prst="arc">
            <a:avLst>
              <a:gd name="adj1" fmla="val 10030078"/>
              <a:gd name="adj2" fmla="val 160674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6" name="Arc 15"/>
          <p:cNvSpPr/>
          <p:nvPr/>
        </p:nvSpPr>
        <p:spPr>
          <a:xfrm rot="3229558" flipH="1" flipV="1">
            <a:off x="9382200" y="227401"/>
            <a:ext cx="2356421" cy="3102096"/>
          </a:xfrm>
          <a:prstGeom prst="arc">
            <a:avLst>
              <a:gd name="adj1" fmla="val 10030078"/>
              <a:gd name="adj2" fmla="val 160674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8" name="Arc 17"/>
          <p:cNvSpPr/>
          <p:nvPr/>
        </p:nvSpPr>
        <p:spPr>
          <a:xfrm rot="18370442" flipV="1">
            <a:off x="6436393" y="227401"/>
            <a:ext cx="2356421" cy="3102096"/>
          </a:xfrm>
          <a:prstGeom prst="arc">
            <a:avLst>
              <a:gd name="adj1" fmla="val 10030078"/>
              <a:gd name="adj2" fmla="val 160674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7" name="TextBox 6"/>
          <p:cNvSpPr txBox="1"/>
          <p:nvPr/>
        </p:nvSpPr>
        <p:spPr>
          <a:xfrm>
            <a:off x="8010766" y="1985794"/>
            <a:ext cx="2103461" cy="461665"/>
          </a:xfrm>
          <a:prstGeom prst="rect">
            <a:avLst/>
          </a:prstGeom>
          <a:solidFill>
            <a:schemeClr val="bg1"/>
          </a:solidFill>
          <a:ln>
            <a:solidFill>
              <a:srgbClr val="0091C8"/>
            </a:solidFill>
          </a:ln>
        </p:spPr>
        <p:txBody>
          <a:bodyPr wrap="none" rtlCol="0">
            <a:spAutoFit/>
          </a:bodyPr>
          <a:lstStyle/>
          <a:p>
            <a:pPr algn="ctr"/>
            <a:r>
              <a:rPr lang="en-GB" sz="1200" dirty="0" smtClean="0">
                <a:solidFill>
                  <a:srgbClr val="FF0000"/>
                </a:solidFill>
              </a:rPr>
              <a:t>separations of all objects </a:t>
            </a:r>
            <a:br>
              <a:rPr lang="en-GB" sz="1200" dirty="0" smtClean="0">
                <a:solidFill>
                  <a:srgbClr val="FF0000"/>
                </a:solidFill>
              </a:rPr>
            </a:br>
            <a:r>
              <a:rPr lang="en-GB" sz="1200" dirty="0" smtClean="0">
                <a:solidFill>
                  <a:srgbClr val="FF0000"/>
                </a:solidFill>
              </a:rPr>
              <a:t>are switched to separation 3</a:t>
            </a:r>
            <a:endParaRPr lang="en-US" sz="1200" dirty="0">
              <a:solidFill>
                <a:srgbClr val="FF0000"/>
              </a:solidFill>
            </a:endParaRPr>
          </a:p>
        </p:txBody>
      </p:sp>
    </p:spTree>
    <p:extLst>
      <p:ext uri="{BB962C8B-B14F-4D97-AF65-F5344CB8AC3E}">
        <p14:creationId xmlns:p14="http://schemas.microsoft.com/office/powerpoint/2010/main" val="371479532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childTnLst>
                                  <p:subTnLst>
                                    <p:set>
                                      <p:cBhvr override="childStyle">
                                        <p:cTn dur="1" fill="hold" display="0" masterRel="nextClick" afterEffect="1"/>
                                        <p:tgtEl>
                                          <p:spTgt spid="1028"/>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childTnLst>
                                  <p:subTnLst>
                                    <p:set>
                                      <p:cBhvr override="childStyle">
                                        <p:cTn dur="1" fill="hold" display="0" masterRel="nextClick" afterEffect="1"/>
                                        <p:tgtEl>
                                          <p:spTgt spid="1029"/>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43" presetID="1"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P spid="15" grpId="0" animBg="1"/>
      <p:bldP spid="16" grpId="0" animBg="1"/>
      <p:bldP spid="18"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0441" y="836612"/>
            <a:ext cx="5925672" cy="4608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82600" y="590491"/>
            <a:ext cx="10377069" cy="246221"/>
          </a:xfrm>
        </p:spPr>
        <p:txBody>
          <a:bodyPr tIns="0" bIns="0" anchor="t" anchorCtr="0">
            <a:spAutoFit/>
          </a:bodyPr>
          <a:lstStyle/>
          <a:p>
            <a:r>
              <a:rPr lang="en-GB" sz="1600" b="0" dirty="0" smtClean="0">
                <a:solidFill>
                  <a:schemeClr val="tx1"/>
                </a:solidFill>
                <a:latin typeface="Segoe UI Semibold" panose="020B0702040204020203" pitchFamily="34" charset="0"/>
              </a:rPr>
              <a:t>Job - Details: </a:t>
            </a:r>
            <a:r>
              <a:rPr lang="en-GB" sz="1600" b="0" dirty="0" smtClean="0">
                <a:latin typeface="Segoe UI Semibold" panose="020B0702040204020203" pitchFamily="34" charset="0"/>
              </a:rPr>
              <a:t>Multi selection</a:t>
            </a:r>
            <a:endParaRPr lang="en-US" sz="1600" b="0" dirty="0">
              <a:latin typeface="Segoe UI Semibold" panose="020B0702040204020203" pitchFamily="34" charset="0"/>
            </a:endParaRPr>
          </a:p>
        </p:txBody>
      </p:sp>
      <p:sp>
        <p:nvSpPr>
          <p:cNvPr id="6" name="Content Placeholder 2"/>
          <p:cNvSpPr txBox="1">
            <a:spLocks/>
          </p:cNvSpPr>
          <p:nvPr/>
        </p:nvSpPr>
        <p:spPr bwMode="auto">
          <a:xfrm>
            <a:off x="493063" y="983347"/>
            <a:ext cx="5606112" cy="34532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Font typeface="Calibri" pitchFamily="34" charset="0"/>
              <a:buNone/>
            </a:pPr>
            <a:r>
              <a:rPr lang="en-GB" sz="1600" kern="0" dirty="0" smtClean="0">
                <a:latin typeface="Segoe UI" pitchFamily="34" charset="0"/>
                <a:cs typeface="Segoe UI" pitchFamily="34" charset="0"/>
              </a:rPr>
              <a:t>Within the view or object list several objects can be selected to change output parameter of all selected objects quickly.</a:t>
            </a:r>
          </a:p>
          <a:p>
            <a:pPr marL="3175" indent="0" algn="just">
              <a:buFont typeface="Calibri" pitchFamily="34" charset="0"/>
              <a:buNone/>
            </a:pPr>
            <a:r>
              <a:rPr lang="en-GB" sz="1600" kern="0" dirty="0" smtClean="0">
                <a:latin typeface="Segoe UI" pitchFamily="34" charset="0"/>
                <a:cs typeface="Segoe UI" pitchFamily="34" charset="0"/>
              </a:rPr>
              <a:t>All selected objects will be coloured with a border in the view and will be highlighted in the object list.</a:t>
            </a:r>
          </a:p>
          <a:p>
            <a:pPr marL="3175" indent="0" algn="just">
              <a:buFont typeface="Calibri" pitchFamily="34" charset="0"/>
              <a:buNone/>
            </a:pPr>
            <a:endParaRPr lang="en-GB" sz="1600" kern="0" dirty="0">
              <a:latin typeface="Segoe UI" pitchFamily="34" charset="0"/>
              <a:cs typeface="Segoe UI" pitchFamily="34" charset="0"/>
            </a:endParaRPr>
          </a:p>
          <a:p>
            <a:pPr algn="just"/>
            <a:r>
              <a:rPr lang="en-GB" sz="1600" kern="0" dirty="0" smtClean="0">
                <a:latin typeface="Segoe UI" pitchFamily="34" charset="0"/>
                <a:cs typeface="Segoe UI" pitchFamily="34" charset="0"/>
              </a:rPr>
              <a:t>Hold the </a:t>
            </a:r>
            <a:r>
              <a:rPr lang="en-GB" sz="1600" i="1" kern="0" dirty="0" smtClean="0">
                <a:solidFill>
                  <a:srgbClr val="00ADEF"/>
                </a:solidFill>
                <a:latin typeface="Segoe UI" pitchFamily="34" charset="0"/>
                <a:cs typeface="Segoe UI" pitchFamily="34" charset="0"/>
              </a:rPr>
              <a:t>Ctrl</a:t>
            </a:r>
            <a:r>
              <a:rPr lang="en-GB" sz="1600" kern="0" dirty="0" smtClean="0">
                <a:solidFill>
                  <a:srgbClr val="00ADEF"/>
                </a:solidFill>
                <a:latin typeface="Segoe UI" pitchFamily="34" charset="0"/>
                <a:cs typeface="Segoe UI" pitchFamily="34" charset="0"/>
              </a:rPr>
              <a:t> </a:t>
            </a:r>
            <a:r>
              <a:rPr lang="en-GB" sz="1600" kern="0" dirty="0">
                <a:latin typeface="Segoe UI" pitchFamily="34" charset="0"/>
                <a:cs typeface="Segoe UI" pitchFamily="34" charset="0"/>
              </a:rPr>
              <a:t>or </a:t>
            </a:r>
            <a:r>
              <a:rPr lang="en-GB" sz="1600" i="1" kern="0" dirty="0">
                <a:solidFill>
                  <a:srgbClr val="00ADEF"/>
                </a:solidFill>
                <a:latin typeface="Segoe UI" pitchFamily="34" charset="0"/>
                <a:cs typeface="Segoe UI" pitchFamily="34" charset="0"/>
              </a:rPr>
              <a:t>Shift</a:t>
            </a:r>
            <a:r>
              <a:rPr lang="en-GB" sz="1600" kern="0" dirty="0">
                <a:solidFill>
                  <a:srgbClr val="00ADEF"/>
                </a:solidFill>
                <a:latin typeface="Segoe UI" pitchFamily="34" charset="0"/>
                <a:cs typeface="Segoe UI" pitchFamily="34" charset="0"/>
              </a:rPr>
              <a:t> </a:t>
            </a:r>
            <a:r>
              <a:rPr lang="en-GB" sz="1600" kern="0" dirty="0">
                <a:latin typeface="Segoe UI" pitchFamily="34" charset="0"/>
                <a:cs typeface="Segoe UI" pitchFamily="34" charset="0"/>
              </a:rPr>
              <a:t>button pressed </a:t>
            </a:r>
            <a:r>
              <a:rPr lang="en-GB" sz="1600" kern="0" dirty="0" smtClean="0">
                <a:latin typeface="Segoe UI" pitchFamily="34" charset="0"/>
                <a:cs typeface="Segoe UI" pitchFamily="34" charset="0"/>
              </a:rPr>
              <a:t>and select the objects within the view or object list. </a:t>
            </a:r>
            <a:r>
              <a:rPr lang="en-GB" sz="1400" kern="0" dirty="0">
                <a:solidFill>
                  <a:schemeClr val="bg1">
                    <a:lumMod val="50000"/>
                  </a:schemeClr>
                </a:solidFill>
                <a:latin typeface="Segoe UI" pitchFamily="34" charset="0"/>
                <a:cs typeface="Segoe UI" pitchFamily="34" charset="0"/>
              </a:rPr>
              <a:t>(Shift key only possible in the object list</a:t>
            </a:r>
            <a:r>
              <a:rPr lang="en-GB" sz="1400" kern="0" dirty="0" smtClean="0">
                <a:solidFill>
                  <a:schemeClr val="bg1">
                    <a:lumMod val="50000"/>
                  </a:schemeClr>
                </a:solidFill>
                <a:latin typeface="Segoe UI" pitchFamily="34" charset="0"/>
                <a:cs typeface="Segoe UI" pitchFamily="34" charset="0"/>
              </a:rPr>
              <a:t>)</a:t>
            </a:r>
          </a:p>
          <a:p>
            <a:pPr marL="454025" lvl="1" indent="0" algn="just">
              <a:buNone/>
            </a:pPr>
            <a:r>
              <a:rPr lang="en-GB" sz="1400" u="sng" kern="0" dirty="0" smtClean="0">
                <a:latin typeface="Segoe UI Semibold" panose="020B0702040204020203" pitchFamily="34" charset="0"/>
                <a:cs typeface="Segoe UI" pitchFamily="34" charset="0"/>
              </a:rPr>
              <a:t>Ctrl:</a:t>
            </a:r>
            <a:r>
              <a:rPr lang="en-GB" sz="1400" kern="0" dirty="0" smtClean="0">
                <a:latin typeface="Segoe UI Semibold" panose="020B0702040204020203" pitchFamily="34" charset="0"/>
                <a:cs typeface="Segoe UI" pitchFamily="34" charset="0"/>
              </a:rPr>
              <a:t> </a:t>
            </a:r>
            <a:r>
              <a:rPr lang="en-GB" sz="1400" kern="0" dirty="0" smtClean="0">
                <a:latin typeface="Segoe UI" pitchFamily="34" charset="0"/>
                <a:cs typeface="Segoe UI" pitchFamily="34" charset="0"/>
              </a:rPr>
              <a:t>Several individual files can be selected.</a:t>
            </a:r>
          </a:p>
          <a:p>
            <a:pPr marL="454025" lvl="1" indent="0" algn="just">
              <a:buNone/>
            </a:pPr>
            <a:r>
              <a:rPr lang="en-GB" sz="1400" u="sng" kern="0" dirty="0" smtClean="0">
                <a:latin typeface="Segoe UI Semibold" panose="020B0702040204020203" pitchFamily="34" charset="0"/>
                <a:cs typeface="Segoe UI" pitchFamily="34" charset="0"/>
              </a:rPr>
              <a:t>Shift:</a:t>
            </a:r>
            <a:r>
              <a:rPr lang="en-GB" sz="1400" kern="0" dirty="0" smtClean="0">
                <a:latin typeface="Segoe UI Semibold" panose="020B0702040204020203" pitchFamily="34" charset="0"/>
                <a:cs typeface="Segoe UI" pitchFamily="34" charset="0"/>
              </a:rPr>
              <a:t> </a:t>
            </a:r>
            <a:r>
              <a:rPr lang="en-GB" sz="1400" kern="0" dirty="0" smtClean="0">
                <a:latin typeface="Segoe UI" pitchFamily="34" charset="0"/>
                <a:cs typeface="Segoe UI" pitchFamily="34" charset="0"/>
              </a:rPr>
              <a:t>All objects </a:t>
            </a:r>
            <a:r>
              <a:rPr lang="en-GB" sz="1400" kern="0" dirty="0" smtClean="0">
                <a:solidFill>
                  <a:srgbClr val="00ADEF"/>
                </a:solidFill>
                <a:latin typeface="Segoe UI" pitchFamily="34" charset="0"/>
                <a:cs typeface="Segoe UI" pitchFamily="34" charset="0"/>
              </a:rPr>
              <a:t>from</a:t>
            </a:r>
            <a:r>
              <a:rPr lang="en-GB" sz="1400" kern="0" dirty="0" smtClean="0">
                <a:latin typeface="Segoe UI" pitchFamily="34" charset="0"/>
                <a:cs typeface="Segoe UI" pitchFamily="34" charset="0"/>
              </a:rPr>
              <a:t> the first until </a:t>
            </a:r>
            <a:r>
              <a:rPr lang="en-GB" sz="1400" kern="0" dirty="0" smtClean="0">
                <a:solidFill>
                  <a:srgbClr val="00ADEF"/>
                </a:solidFill>
                <a:latin typeface="Segoe UI" pitchFamily="34" charset="0"/>
                <a:cs typeface="Segoe UI" pitchFamily="34" charset="0"/>
              </a:rPr>
              <a:t>to</a:t>
            </a:r>
            <a:r>
              <a:rPr lang="en-GB" sz="1400" kern="0" dirty="0" smtClean="0">
                <a:latin typeface="Segoe UI" pitchFamily="34" charset="0"/>
                <a:cs typeface="Segoe UI" pitchFamily="34" charset="0"/>
              </a:rPr>
              <a:t> the last object will be selected.</a:t>
            </a:r>
          </a:p>
          <a:p>
            <a:pPr algn="just"/>
            <a:r>
              <a:rPr lang="en-GB" sz="1600" kern="0" dirty="0" smtClean="0">
                <a:latin typeface="Segoe UI" pitchFamily="34" charset="0"/>
                <a:cs typeface="Segoe UI" pitchFamily="34" charset="0"/>
              </a:rPr>
              <a:t>Output parameter (Output data, Raster- and Relief data ….)  can be set for all selected objects.</a:t>
            </a:r>
          </a:p>
        </p:txBody>
      </p:sp>
      <p:sp>
        <p:nvSpPr>
          <p:cNvPr id="7" name="Arc 6"/>
          <p:cNvSpPr/>
          <p:nvPr/>
        </p:nvSpPr>
        <p:spPr>
          <a:xfrm rot="10800000">
            <a:off x="4963524" y="404664"/>
            <a:ext cx="2271302" cy="2160240"/>
          </a:xfrm>
          <a:prstGeom prst="arc">
            <a:avLst>
              <a:gd name="adj1" fmla="val 13676722"/>
              <a:gd name="adj2" fmla="val 1614674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8" name="Arc 7"/>
          <p:cNvSpPr/>
          <p:nvPr/>
        </p:nvSpPr>
        <p:spPr>
          <a:xfrm rot="10800000" flipV="1">
            <a:off x="4226968" y="2559068"/>
            <a:ext cx="3672408" cy="3816424"/>
          </a:xfrm>
          <a:prstGeom prst="arc">
            <a:avLst>
              <a:gd name="adj1" fmla="val 12112858"/>
              <a:gd name="adj2" fmla="val 1614674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9" name="Arc 8"/>
          <p:cNvSpPr/>
          <p:nvPr/>
        </p:nvSpPr>
        <p:spPr>
          <a:xfrm rot="12251582">
            <a:off x="3813681" y="346559"/>
            <a:ext cx="6457276" cy="3973745"/>
          </a:xfrm>
          <a:prstGeom prst="arc">
            <a:avLst>
              <a:gd name="adj1" fmla="val 11303659"/>
              <a:gd name="adj2" fmla="val 1650381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213146875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590392"/>
            <a:ext cx="10377069" cy="246221"/>
          </a:xfrm>
        </p:spPr>
        <p:txBody>
          <a:bodyPr tIns="0" bIns="0" anchor="t" anchorCtr="0">
            <a:spAutoFit/>
          </a:bodyPr>
          <a:lstStyle/>
          <a:p>
            <a:r>
              <a:rPr lang="en-GB" sz="1600" b="0" dirty="0" smtClean="0">
                <a:solidFill>
                  <a:schemeClr val="tx1"/>
                </a:solidFill>
                <a:latin typeface="Segoe UI Semibold" panose="020B0702040204020203" pitchFamily="34" charset="0"/>
              </a:rPr>
              <a:t>Job - Details</a:t>
            </a:r>
            <a:r>
              <a:rPr lang="en-GB" sz="1600" b="0" dirty="0">
                <a:solidFill>
                  <a:schemeClr val="tx1"/>
                </a:solidFill>
                <a:latin typeface="Segoe UI Semibold" panose="020B0702040204020203" pitchFamily="34" charset="0"/>
              </a:rPr>
              <a:t>: </a:t>
            </a:r>
            <a:r>
              <a:rPr lang="en-GB" sz="1600" b="0" dirty="0" smtClean="0">
                <a:latin typeface="Segoe UI Semibold" panose="020B0702040204020203" pitchFamily="34" charset="0"/>
              </a:rPr>
              <a:t>Copy/Paste with key's</a:t>
            </a:r>
            <a:r>
              <a:rPr lang="en-GB" sz="1600" b="0" dirty="0" smtClean="0">
                <a:solidFill>
                  <a:schemeClr val="tx1"/>
                </a:solidFill>
                <a:latin typeface="Segoe UI Semibold" panose="020B0702040204020203" pitchFamily="34" charset="0"/>
              </a:rPr>
              <a:t> </a:t>
            </a:r>
            <a:endParaRPr lang="en-US" sz="1600" b="0" dirty="0">
              <a:solidFill>
                <a:schemeClr val="tx1"/>
              </a:solidFill>
              <a:latin typeface="Segoe UI Semibold" panose="020B0702040204020203" pitchFamily="34" charset="0"/>
            </a:endParaRPr>
          </a:p>
        </p:txBody>
      </p:sp>
      <p:sp>
        <p:nvSpPr>
          <p:cNvPr id="8" name="Content Placeholder 2"/>
          <p:cNvSpPr txBox="1">
            <a:spLocks/>
          </p:cNvSpPr>
          <p:nvPr/>
        </p:nvSpPr>
        <p:spPr bwMode="auto">
          <a:xfrm>
            <a:off x="493062" y="980728"/>
            <a:ext cx="10862697" cy="6340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To </a:t>
            </a:r>
            <a:r>
              <a:rPr lang="en-GB" sz="1600" kern="0" dirty="0">
                <a:latin typeface="Segoe UI" pitchFamily="34" charset="0"/>
                <a:cs typeface="Segoe UI" pitchFamily="34" charset="0"/>
              </a:rPr>
              <a:t>duplicate </a:t>
            </a:r>
            <a:r>
              <a:rPr lang="en-GB" sz="1600" kern="0" dirty="0" smtClean="0">
                <a:latin typeface="Segoe UI" pitchFamily="34" charset="0"/>
                <a:cs typeface="Segoe UI" pitchFamily="34" charset="0"/>
              </a:rPr>
              <a:t>a selected </a:t>
            </a:r>
            <a:r>
              <a:rPr lang="en-GB" sz="1600" kern="0" dirty="0">
                <a:latin typeface="Segoe UI" pitchFamily="34" charset="0"/>
                <a:cs typeface="Segoe UI" pitchFamily="34" charset="0"/>
              </a:rPr>
              <a:t>object quickly use “</a:t>
            </a:r>
            <a:r>
              <a:rPr lang="en-GB" sz="1600" kern="0" dirty="0">
                <a:solidFill>
                  <a:srgbClr val="00ADEF"/>
                </a:solidFill>
                <a:latin typeface="Segoe UI" pitchFamily="34" charset="0"/>
                <a:cs typeface="Segoe UI" pitchFamily="34" charset="0"/>
              </a:rPr>
              <a:t>Ctrl+C</a:t>
            </a:r>
            <a:r>
              <a:rPr lang="en-GB" sz="1600" kern="0" dirty="0">
                <a:latin typeface="Segoe UI" pitchFamily="34" charset="0"/>
                <a:cs typeface="Segoe UI" pitchFamily="34" charset="0"/>
              </a:rPr>
              <a:t>” to copy and “</a:t>
            </a:r>
            <a:r>
              <a:rPr lang="en-GB" sz="1600" kern="0" dirty="0" err="1" smtClean="0">
                <a:solidFill>
                  <a:srgbClr val="00ADEF"/>
                </a:solidFill>
                <a:latin typeface="Segoe UI" pitchFamily="34" charset="0"/>
                <a:cs typeface="Segoe UI" pitchFamily="34" charset="0"/>
              </a:rPr>
              <a:t>Ctrl+V</a:t>
            </a:r>
            <a:r>
              <a:rPr lang="en-GB" sz="1600" kern="0" dirty="0" smtClean="0">
                <a:latin typeface="Segoe UI" pitchFamily="34" charset="0"/>
                <a:cs typeface="Segoe UI" pitchFamily="34" charset="0"/>
              </a:rPr>
              <a:t>” </a:t>
            </a:r>
            <a:r>
              <a:rPr lang="en-GB" sz="1600" kern="0" dirty="0">
                <a:latin typeface="Segoe UI" pitchFamily="34" charset="0"/>
                <a:cs typeface="Segoe UI" pitchFamily="34" charset="0"/>
              </a:rPr>
              <a:t>to paste</a:t>
            </a:r>
            <a:r>
              <a:rPr lang="en-GB" sz="1600" kern="0" dirty="0" smtClean="0">
                <a:latin typeface="Segoe UI" pitchFamily="34" charset="0"/>
                <a:cs typeface="Segoe UI" pitchFamily="34" charset="0"/>
              </a:rPr>
              <a:t>. </a:t>
            </a:r>
            <a:endParaRPr lang="en-GB" sz="1600" kern="0" dirty="0">
              <a:latin typeface="Segoe UI" pitchFamily="34" charset="0"/>
              <a:cs typeface="Segoe UI" pitchFamily="34" charset="0"/>
            </a:endParaRPr>
          </a:p>
          <a:p>
            <a:pPr marL="3175" indent="0" algn="just">
              <a:buNone/>
            </a:pPr>
            <a:r>
              <a:rPr lang="en-GB" sz="1600" kern="0" dirty="0" smtClean="0">
                <a:latin typeface="Segoe UI" pitchFamily="34" charset="0"/>
                <a:cs typeface="Segoe UI" pitchFamily="34" charset="0"/>
              </a:rPr>
              <a:t>The copied object stays in the cache and can be paste several times until an other action was done.</a:t>
            </a:r>
          </a:p>
        </p:txBody>
      </p:sp>
      <p:sp>
        <p:nvSpPr>
          <p:cNvPr id="14" name="Content Placeholder 2"/>
          <p:cNvSpPr txBox="1">
            <a:spLocks/>
          </p:cNvSpPr>
          <p:nvPr/>
        </p:nvSpPr>
        <p:spPr bwMode="auto">
          <a:xfrm>
            <a:off x="482600" y="2618328"/>
            <a:ext cx="5616575" cy="246221"/>
          </a:xfrm>
          <a:prstGeom prst="rect">
            <a:avLst/>
          </a:prstGeom>
          <a:noFill/>
          <a:ln w="9525">
            <a:noFill/>
            <a:miter lim="800000"/>
            <a:headEnd/>
            <a:tailEnd/>
          </a:ln>
          <a:effectLst/>
        </p:spPr>
        <p:txBody>
          <a:bodyPr vert="horz" wrap="square" lIns="73152" tIns="0" rIns="73152" bIns="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Active the “</a:t>
            </a:r>
            <a:r>
              <a:rPr lang="en-GB" sz="1600" kern="0" dirty="0" smtClean="0">
                <a:solidFill>
                  <a:srgbClr val="00ADEF"/>
                </a:solidFill>
                <a:latin typeface="Segoe UI" pitchFamily="34" charset="0"/>
                <a:cs typeface="Segoe UI" pitchFamily="34" charset="0"/>
              </a:rPr>
              <a:t>Mark all parts</a:t>
            </a:r>
            <a:r>
              <a:rPr lang="en-GB" sz="1600" kern="0" dirty="0" smtClean="0">
                <a:latin typeface="Segoe UI" pitchFamily="34" charset="0"/>
                <a:cs typeface="Segoe UI" pitchFamily="34" charset="0"/>
              </a:rPr>
              <a:t>” button in the Info list. </a:t>
            </a:r>
          </a:p>
        </p:txBody>
      </p:sp>
      <p:sp>
        <p:nvSpPr>
          <p:cNvPr id="15" name="Title 4"/>
          <p:cNvSpPr txBox="1">
            <a:spLocks/>
          </p:cNvSpPr>
          <p:nvPr/>
        </p:nvSpPr>
        <p:spPr>
          <a:xfrm>
            <a:off x="490679" y="2218134"/>
            <a:ext cx="10377069" cy="246221"/>
          </a:xfrm>
          <a:prstGeom prst="rect">
            <a:avLst/>
          </a:prstGeom>
          <a:noFill/>
        </p:spPr>
        <p:txBody>
          <a:bodyPr vert="horz" lIns="72000" tIns="0" rIns="0" bIns="0" rtlCol="0" anchor="t" anchorCtr="0">
            <a:spAutoFit/>
          </a:bodyPr>
          <a:lstStyle>
            <a:lvl1pPr algn="l" defTabSz="179388" rtl="0" eaLnBrk="0" fontAlgn="base" hangingPunct="0">
              <a:spcBef>
                <a:spcPct val="0"/>
              </a:spcBef>
              <a:spcAft>
                <a:spcPct val="0"/>
              </a:spcAft>
              <a:defRPr sz="2800" b="1" i="0" kern="1200" cap="all" baseline="0">
                <a:solidFill>
                  <a:srgbClr val="00ADEF"/>
                </a:solidFill>
                <a:latin typeface="+mn-lt"/>
                <a:ea typeface="+mj-ea"/>
                <a:cs typeface="+mj-cs"/>
              </a:defRPr>
            </a:lvl1pPr>
            <a:lvl2pPr algn="l" defTabSz="179388" rtl="0" eaLnBrk="0" fontAlgn="base" hangingPunct="0">
              <a:spcBef>
                <a:spcPct val="0"/>
              </a:spcBef>
              <a:spcAft>
                <a:spcPct val="0"/>
              </a:spcAft>
              <a:defRPr sz="2800">
                <a:solidFill>
                  <a:srgbClr val="00ADEF"/>
                </a:solidFill>
                <a:latin typeface="Segoe UI" pitchFamily="34" charset="0"/>
              </a:defRPr>
            </a:lvl2pPr>
            <a:lvl3pPr algn="l" defTabSz="179388" rtl="0" eaLnBrk="0" fontAlgn="base" hangingPunct="0">
              <a:spcBef>
                <a:spcPct val="0"/>
              </a:spcBef>
              <a:spcAft>
                <a:spcPct val="0"/>
              </a:spcAft>
              <a:defRPr sz="2800">
                <a:solidFill>
                  <a:srgbClr val="00ADEF"/>
                </a:solidFill>
                <a:latin typeface="Segoe UI" pitchFamily="34" charset="0"/>
              </a:defRPr>
            </a:lvl3pPr>
            <a:lvl4pPr algn="l" defTabSz="179388" rtl="0" eaLnBrk="0" fontAlgn="base" hangingPunct="0">
              <a:spcBef>
                <a:spcPct val="0"/>
              </a:spcBef>
              <a:spcAft>
                <a:spcPct val="0"/>
              </a:spcAft>
              <a:defRPr sz="2800">
                <a:solidFill>
                  <a:srgbClr val="00ADEF"/>
                </a:solidFill>
                <a:latin typeface="Segoe UI" pitchFamily="34" charset="0"/>
              </a:defRPr>
            </a:lvl4pPr>
            <a:lvl5pPr algn="l" defTabSz="179388" rtl="0" eaLnBrk="0" fontAlgn="base" hangingPunct="0">
              <a:spcBef>
                <a:spcPct val="0"/>
              </a:spcBef>
              <a:spcAft>
                <a:spcPct val="0"/>
              </a:spcAft>
              <a:defRPr sz="2800">
                <a:solidFill>
                  <a:srgbClr val="00ADEF"/>
                </a:solidFill>
                <a:latin typeface="Segoe UI" pitchFamily="34" charset="0"/>
              </a:defRPr>
            </a:lvl5pPr>
            <a:lvl6pPr marL="457200" algn="l" defTabSz="179388" rtl="0" fontAlgn="base">
              <a:spcBef>
                <a:spcPct val="0"/>
              </a:spcBef>
              <a:spcAft>
                <a:spcPct val="0"/>
              </a:spcAft>
              <a:defRPr sz="2800">
                <a:solidFill>
                  <a:srgbClr val="00ADEF"/>
                </a:solidFill>
                <a:latin typeface="Segoe UI" pitchFamily="34" charset="0"/>
              </a:defRPr>
            </a:lvl6pPr>
            <a:lvl7pPr marL="914400" algn="l" defTabSz="179388" rtl="0" fontAlgn="base">
              <a:spcBef>
                <a:spcPct val="0"/>
              </a:spcBef>
              <a:spcAft>
                <a:spcPct val="0"/>
              </a:spcAft>
              <a:defRPr sz="2800">
                <a:solidFill>
                  <a:srgbClr val="00ADEF"/>
                </a:solidFill>
                <a:latin typeface="Segoe UI" pitchFamily="34" charset="0"/>
              </a:defRPr>
            </a:lvl7pPr>
            <a:lvl8pPr marL="1371600" algn="l" defTabSz="179388" rtl="0" fontAlgn="base">
              <a:spcBef>
                <a:spcPct val="0"/>
              </a:spcBef>
              <a:spcAft>
                <a:spcPct val="0"/>
              </a:spcAft>
              <a:defRPr sz="2800">
                <a:solidFill>
                  <a:srgbClr val="00ADEF"/>
                </a:solidFill>
                <a:latin typeface="Segoe UI" pitchFamily="34" charset="0"/>
              </a:defRPr>
            </a:lvl8pPr>
            <a:lvl9pPr marL="1828800" algn="l" defTabSz="179388" rtl="0" fontAlgn="base">
              <a:spcBef>
                <a:spcPct val="0"/>
              </a:spcBef>
              <a:spcAft>
                <a:spcPct val="0"/>
              </a:spcAft>
              <a:defRPr sz="2800">
                <a:solidFill>
                  <a:srgbClr val="00ADEF"/>
                </a:solidFill>
                <a:latin typeface="Segoe UI" pitchFamily="34" charset="0"/>
              </a:defRPr>
            </a:lvl9pPr>
          </a:lstStyle>
          <a:p>
            <a:r>
              <a:rPr lang="en-GB" sz="1600" b="0" dirty="0" smtClean="0">
                <a:solidFill>
                  <a:schemeClr val="tx1"/>
                </a:solidFill>
                <a:latin typeface="Segoe UI Semibold" panose="020B0702040204020203" pitchFamily="34" charset="0"/>
              </a:rPr>
              <a:t>Job - Details: </a:t>
            </a:r>
            <a:r>
              <a:rPr lang="en-GB" sz="1600" b="0" dirty="0">
                <a:latin typeface="Segoe UI Semibold" panose="020B0702040204020203" pitchFamily="34" charset="0"/>
              </a:rPr>
              <a:t>Show Different </a:t>
            </a:r>
            <a:r>
              <a:rPr lang="en-GB" sz="1600" b="0" dirty="0" smtClean="0">
                <a:latin typeface="Segoe UI Semibold" panose="020B0702040204020203" pitchFamily="34" charset="0"/>
              </a:rPr>
              <a:t>parts</a:t>
            </a:r>
            <a:endParaRPr lang="en-US" sz="1600" b="0" dirty="0">
              <a:solidFill>
                <a:schemeClr val="tx1"/>
              </a:solidFill>
              <a:latin typeface="Segoe UI Semibold" panose="020B0702040204020203" pitchFamily="34" charset="0"/>
            </a:endParaRPr>
          </a:p>
        </p:txBody>
      </p:sp>
      <p:grpSp>
        <p:nvGrpSpPr>
          <p:cNvPr id="6" name="Group 5"/>
          <p:cNvGrpSpPr/>
          <p:nvPr/>
        </p:nvGrpSpPr>
        <p:grpSpPr>
          <a:xfrm>
            <a:off x="6307282" y="2218134"/>
            <a:ext cx="5120485" cy="3731146"/>
            <a:chOff x="6313432" y="2235621"/>
            <a:chExt cx="5120485" cy="3731146"/>
          </a:xfrm>
        </p:grpSpPr>
        <p:pic>
          <p:nvPicPr>
            <p:cNvPr id="1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r="69107" b="58108"/>
            <a:stretch/>
          </p:blipFill>
          <p:spPr bwMode="auto">
            <a:xfrm>
              <a:off x="6313432" y="2235621"/>
              <a:ext cx="3097733" cy="2915297"/>
            </a:xfrm>
            <a:prstGeom prst="rect">
              <a:avLst/>
            </a:prstGeom>
            <a:noFill/>
            <a:ln>
              <a:noFill/>
            </a:ln>
            <a:effectLst>
              <a:outerShdw blurRad="50800" dist="38100" dir="13500000" algn="b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46" t="54799" r="67561" b="3310"/>
            <a:stretch/>
          </p:blipFill>
          <p:spPr bwMode="auto">
            <a:xfrm>
              <a:off x="8336184" y="3051470"/>
              <a:ext cx="3097733" cy="2915297"/>
            </a:xfrm>
            <a:prstGeom prst="rect">
              <a:avLst/>
            </a:prstGeom>
            <a:noFill/>
            <a:ln>
              <a:noFill/>
            </a:ln>
            <a:effectLst>
              <a:outerShdw blurRad="50800" dist="38100" dir="13500000" algn="b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7" name="Arc 16"/>
          <p:cNvSpPr/>
          <p:nvPr/>
        </p:nvSpPr>
        <p:spPr>
          <a:xfrm rot="10800000" flipV="1">
            <a:off x="1910626" y="2708920"/>
            <a:ext cx="6708829" cy="7332701"/>
          </a:xfrm>
          <a:prstGeom prst="arc">
            <a:avLst>
              <a:gd name="adj1" fmla="val 11448907"/>
              <a:gd name="adj2" fmla="val 1642400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8" name="Rectangle 17"/>
          <p:cNvSpPr/>
          <p:nvPr/>
        </p:nvSpPr>
        <p:spPr>
          <a:xfrm>
            <a:off x="493062" y="2844225"/>
            <a:ext cx="5606113" cy="584775"/>
          </a:xfrm>
          <a:prstGeom prst="rect">
            <a:avLst/>
          </a:prstGeom>
        </p:spPr>
        <p:txBody>
          <a:bodyPr wrap="square">
            <a:spAutoFit/>
          </a:bodyPr>
          <a:lstStyle/>
          <a:p>
            <a:pPr marL="3175" indent="0" algn="just">
              <a:buNone/>
            </a:pPr>
            <a:r>
              <a:rPr lang="en-GB" sz="1600" kern="0" dirty="0">
                <a:latin typeface="Segoe UI" pitchFamily="34" charset="0"/>
                <a:cs typeface="Segoe UI" pitchFamily="34" charset="0"/>
              </a:rPr>
              <a:t>O</a:t>
            </a:r>
            <a:r>
              <a:rPr lang="en-GB" sz="1600" kern="0" dirty="0" smtClean="0">
                <a:latin typeface="Segoe UI" pitchFamily="34" charset="0"/>
                <a:cs typeface="Segoe UI" pitchFamily="34" charset="0"/>
              </a:rPr>
              <a:t>bjects </a:t>
            </a:r>
            <a:r>
              <a:rPr lang="en-GB" sz="1600" kern="0" dirty="0">
                <a:latin typeface="Segoe UI" pitchFamily="34" charset="0"/>
                <a:cs typeface="Segoe UI" pitchFamily="34" charset="0"/>
              </a:rPr>
              <a:t>with the same part number will be displayed coloured within the view and numbered in the Object list</a:t>
            </a:r>
            <a:endParaRPr lang="en-US" sz="1600" kern="0" dirty="0">
              <a:latin typeface="Segoe UI" pitchFamily="34" charset="0"/>
              <a:cs typeface="Segoe UI" pitchFamily="34" charset="0"/>
            </a:endParaRPr>
          </a:p>
        </p:txBody>
      </p:sp>
      <p:sp>
        <p:nvSpPr>
          <p:cNvPr id="19" name="Arc 18"/>
          <p:cNvSpPr/>
          <p:nvPr/>
        </p:nvSpPr>
        <p:spPr>
          <a:xfrm rot="10800000" flipV="1">
            <a:off x="4527135" y="3225091"/>
            <a:ext cx="3228224" cy="7332701"/>
          </a:xfrm>
          <a:prstGeom prst="arc">
            <a:avLst>
              <a:gd name="adj1" fmla="val 15313997"/>
              <a:gd name="adj2" fmla="val 1617385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0" name="Arc 19"/>
          <p:cNvSpPr/>
          <p:nvPr/>
        </p:nvSpPr>
        <p:spPr>
          <a:xfrm rot="10800000" flipV="1">
            <a:off x="0" y="3212976"/>
            <a:ext cx="12291862" cy="7332701"/>
          </a:xfrm>
          <a:prstGeom prst="arc">
            <a:avLst>
              <a:gd name="adj1" fmla="val 12423232"/>
              <a:gd name="adj2" fmla="val 1619604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3211889974"/>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25" presetID="1" presetClass="entr" presetSubtype="0" fill="hold" grpId="0" nodeType="withEffect">
                                  <p:stCondLst>
                                    <p:cond delay="100"/>
                                  </p:stCondLst>
                                  <p:childTnLst>
                                    <p:set>
                                      <p:cBhvr>
                                        <p:cTn id="2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P spid="15" grpId="0"/>
      <p:bldP spid="17" grpId="0" animBg="1"/>
      <p:bldP spid="18" grpId="0"/>
      <p:bldP spid="19"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404664"/>
            <a:ext cx="11593513" cy="430887"/>
          </a:xfrm>
        </p:spPr>
        <p:txBody>
          <a:bodyPr wrap="square" tIns="0" bIns="0">
            <a:spAutoFit/>
          </a:bodyPr>
          <a:lstStyle/>
          <a:p>
            <a:r>
              <a:rPr lang="en-GB" sz="1600" b="0" dirty="0" smtClean="0">
                <a:solidFill>
                  <a:schemeClr val="tx1"/>
                </a:solidFill>
                <a:latin typeface="Segoe UI Semibold" panose="020B0702040204020203" pitchFamily="34" charset="0"/>
              </a:rPr>
              <a:t>Job </a:t>
            </a:r>
            <a:r>
              <a:rPr lang="en-GB" sz="2800" b="0" i="0" kern="1200" cap="all" baseline="0" dirty="0" smtClean="0">
                <a:solidFill>
                  <a:schemeClr val="tx1"/>
                </a:solidFill>
                <a:effectLst/>
                <a:latin typeface="+mn-lt"/>
                <a:ea typeface="+mj-ea"/>
                <a:cs typeface="+mj-cs"/>
              </a:rPr>
              <a:t>-</a:t>
            </a:r>
            <a:r>
              <a:rPr lang="en-GB" sz="1600" b="0" dirty="0" smtClean="0">
                <a:solidFill>
                  <a:schemeClr val="tx1"/>
                </a:solidFill>
                <a:latin typeface="Segoe UI Semibold" panose="020B0702040204020203" pitchFamily="34" charset="0"/>
              </a:rPr>
              <a:t> Details</a:t>
            </a:r>
            <a:r>
              <a:rPr lang="en-GB" sz="1600" b="0" dirty="0">
                <a:latin typeface="Segoe UI Semibold" panose="020B0702040204020203" pitchFamily="34" charset="0"/>
              </a:rPr>
              <a:t>: New Macros</a:t>
            </a:r>
            <a:endParaRPr lang="en-US" sz="1600" b="0" dirty="0">
              <a:latin typeface="Segoe UI Semibold" panose="020B0702040204020203" pitchFamily="34" charset="0"/>
            </a:endParaRPr>
          </a:p>
        </p:txBody>
      </p:sp>
      <p:sp>
        <p:nvSpPr>
          <p:cNvPr id="9" name="Content Placeholder 2"/>
          <p:cNvSpPr txBox="1">
            <a:spLocks/>
          </p:cNvSpPr>
          <p:nvPr/>
        </p:nvSpPr>
        <p:spPr bwMode="auto">
          <a:xfrm>
            <a:off x="493062" y="980728"/>
            <a:ext cx="5606113" cy="16681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r>
              <a:rPr lang="en-GB" sz="1600" kern="0" dirty="0" smtClean="0">
                <a:latin typeface="Segoe UI" pitchFamily="34" charset="0"/>
                <a:cs typeface="Segoe UI" pitchFamily="34" charset="0"/>
              </a:rPr>
              <a:t>Until this version it was only possible to use a Macro “</a:t>
            </a:r>
            <a:r>
              <a:rPr lang="en-GB" sz="1600" i="1" kern="0" dirty="0" smtClean="0">
                <a:solidFill>
                  <a:srgbClr val="00ADEF"/>
                </a:solidFill>
                <a:latin typeface="Segoe UI" pitchFamily="34" charset="0"/>
                <a:cs typeface="Segoe UI" pitchFamily="34" charset="0"/>
              </a:rPr>
              <a:t>File name with extension</a:t>
            </a:r>
            <a:r>
              <a:rPr lang="en-GB" sz="1600" kern="0" dirty="0" smtClean="0">
                <a:latin typeface="Segoe UI" pitchFamily="34" charset="0"/>
                <a:cs typeface="Segoe UI" pitchFamily="34" charset="0"/>
              </a:rPr>
              <a:t>”. The extension of the file was additionally output in the linked text object or inlay object.</a:t>
            </a:r>
          </a:p>
          <a:p>
            <a:pPr marL="3175" indent="0" algn="just">
              <a:buNone/>
            </a:pPr>
            <a:endParaRPr lang="en-GB" sz="1600" kern="0" dirty="0" smtClean="0">
              <a:latin typeface="Segoe UI" pitchFamily="34" charset="0"/>
              <a:cs typeface="Segoe UI" pitchFamily="34" charset="0"/>
            </a:endParaRPr>
          </a:p>
          <a:p>
            <a:pPr marL="3175" indent="0" algn="just">
              <a:buNone/>
            </a:pPr>
            <a:r>
              <a:rPr lang="en-GB" sz="1600" kern="0" dirty="0">
                <a:latin typeface="Segoe UI" pitchFamily="34" charset="0"/>
                <a:cs typeface="Segoe UI" pitchFamily="34" charset="0"/>
              </a:rPr>
              <a:t>With version 5.80 a new Macro “</a:t>
            </a:r>
            <a:r>
              <a:rPr lang="en-GB" sz="1600" i="1" kern="0" dirty="0">
                <a:solidFill>
                  <a:srgbClr val="00ADEF"/>
                </a:solidFill>
                <a:latin typeface="Segoe UI" pitchFamily="34" charset="0"/>
                <a:cs typeface="Segoe UI" pitchFamily="34" charset="0"/>
              </a:rPr>
              <a:t>File name without extension</a:t>
            </a:r>
            <a:r>
              <a:rPr lang="en-GB" sz="1600" kern="0" dirty="0">
                <a:latin typeface="Segoe UI" pitchFamily="34" charset="0"/>
                <a:cs typeface="Segoe UI" pitchFamily="34" charset="0"/>
              </a:rPr>
              <a:t>” was implemented. </a:t>
            </a:r>
            <a:r>
              <a:rPr lang="en-GB" sz="1600" kern="0" dirty="0" smtClean="0">
                <a:latin typeface="Segoe UI" pitchFamily="34" charset="0"/>
                <a:cs typeface="Segoe UI" pitchFamily="34" charset="0"/>
              </a:rPr>
              <a:t>The extension is not shown.</a:t>
            </a:r>
            <a:endParaRPr lang="en-GB" sz="1600" kern="0" dirty="0">
              <a:latin typeface="Segoe UI" pitchFamily="34" charset="0"/>
              <a:cs typeface="Segoe UI" pitchFamily="34" charset="0"/>
            </a:endParaRPr>
          </a:p>
        </p:txBody>
      </p:sp>
      <p:grpSp>
        <p:nvGrpSpPr>
          <p:cNvPr id="11" name="Group 10"/>
          <p:cNvGrpSpPr/>
          <p:nvPr/>
        </p:nvGrpSpPr>
        <p:grpSpPr>
          <a:xfrm>
            <a:off x="6173259" y="836613"/>
            <a:ext cx="5897737" cy="4735239"/>
            <a:chOff x="6173259" y="836613"/>
            <a:chExt cx="5897737" cy="4735239"/>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3259" y="836613"/>
              <a:ext cx="5897737" cy="4735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9122128" y="5229200"/>
              <a:ext cx="722845" cy="320941"/>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Arc 13"/>
          <p:cNvSpPr/>
          <p:nvPr/>
        </p:nvSpPr>
        <p:spPr>
          <a:xfrm rot="10800000" flipV="1">
            <a:off x="2714796" y="1196752"/>
            <a:ext cx="6708829" cy="3888431"/>
          </a:xfrm>
          <a:prstGeom prst="arc">
            <a:avLst>
              <a:gd name="adj1" fmla="val 11698523"/>
              <a:gd name="adj2" fmla="val 1617385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6" name="Arc 15"/>
          <p:cNvSpPr/>
          <p:nvPr/>
        </p:nvSpPr>
        <p:spPr>
          <a:xfrm rot="20932217" flipV="1">
            <a:off x="6566974" y="-1504675"/>
            <a:ext cx="6708829" cy="3888431"/>
          </a:xfrm>
          <a:prstGeom prst="arc">
            <a:avLst>
              <a:gd name="adj1" fmla="val 11602574"/>
              <a:gd name="adj2" fmla="val 1412351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7" name="Rectangle 16"/>
          <p:cNvSpPr/>
          <p:nvPr/>
        </p:nvSpPr>
        <p:spPr>
          <a:xfrm>
            <a:off x="9155639" y="2356293"/>
            <a:ext cx="1264016" cy="208611"/>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6171183" y="836613"/>
            <a:ext cx="5926667" cy="4766667"/>
            <a:chOff x="6171183" y="836613"/>
            <a:chExt cx="5926667" cy="4766667"/>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1183" y="836613"/>
              <a:ext cx="5926667" cy="476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9155639" y="2542032"/>
              <a:ext cx="1336024" cy="144016"/>
            </a:xfrm>
            <a:prstGeom prst="rect">
              <a:avLst/>
            </a:prstGeom>
            <a:noFill/>
            <a:ln>
              <a:solidFill>
                <a:srgbClr val="E88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Arc 19"/>
          <p:cNvSpPr/>
          <p:nvPr/>
        </p:nvSpPr>
        <p:spPr>
          <a:xfrm rot="9678359" flipV="1">
            <a:off x="2911789" y="2005334"/>
            <a:ext cx="6708829" cy="3888431"/>
          </a:xfrm>
          <a:prstGeom prst="arc">
            <a:avLst>
              <a:gd name="adj1" fmla="val 11244108"/>
              <a:gd name="adj2" fmla="val 1617385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1" name="Arc 20"/>
          <p:cNvSpPr/>
          <p:nvPr/>
        </p:nvSpPr>
        <p:spPr>
          <a:xfrm rot="20693200" flipV="1">
            <a:off x="6346050" y="-1409527"/>
            <a:ext cx="6708829" cy="3888431"/>
          </a:xfrm>
          <a:prstGeom prst="arc">
            <a:avLst>
              <a:gd name="adj1" fmla="val 11821119"/>
              <a:gd name="adj2" fmla="val 1431335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13067163"/>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3000"/>
                                  </p:stCondLst>
                                  <p:childTnLst>
                                    <p:set>
                                      <p:cBhvr>
                                        <p:cTn id="1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par>
                          <p:cTn id="25" fill="hold">
                            <p:stCondLst>
                              <p:cond delay="0"/>
                            </p:stCondLst>
                            <p:childTnLst>
                              <p:par>
                                <p:cTn id="26" presetID="1" presetClass="entr" presetSubtype="0" fill="hold" grpId="0" nodeType="afterEffect">
                                  <p:stCondLst>
                                    <p:cond delay="3000"/>
                                  </p:stCondLst>
                                  <p:childTnLst>
                                    <p:set>
                                      <p:cBhvr>
                                        <p:cTn id="27"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16" grpId="0" animBg="1"/>
      <p:bldP spid="17" grpId="0" animBg="1"/>
      <p:bldP spid="20" grpId="0" animBg="1"/>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2450" r="-1" b="32357"/>
          <a:stretch/>
        </p:blipFill>
        <p:spPr bwMode="auto">
          <a:xfrm>
            <a:off x="6342077" y="981075"/>
            <a:ext cx="5734036" cy="467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nl-NL" dirty="0"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404664"/>
            <a:ext cx="11593513" cy="430887"/>
          </a:xfrm>
        </p:spPr>
        <p:txBody>
          <a:bodyPr wrap="square" tIns="0" bIns="0">
            <a:spAutoFit/>
          </a:bodyPr>
          <a:lstStyle/>
          <a:p>
            <a:r>
              <a:rPr lang="en-GB" sz="1600" b="0" dirty="0" smtClean="0">
                <a:solidFill>
                  <a:schemeClr val="tx1"/>
                </a:solidFill>
                <a:latin typeface="Segoe UI Semibold" panose="020B0702040204020203" pitchFamily="34" charset="0"/>
              </a:rPr>
              <a:t>Job </a:t>
            </a:r>
            <a:r>
              <a:rPr lang="en-GB" sz="2800" b="0" i="0" kern="1200" cap="all" baseline="0" dirty="0" smtClean="0">
                <a:solidFill>
                  <a:schemeClr val="tx1"/>
                </a:solidFill>
                <a:effectLst/>
                <a:latin typeface="+mn-lt"/>
                <a:ea typeface="+mj-ea"/>
                <a:cs typeface="+mj-cs"/>
              </a:rPr>
              <a:t>-</a:t>
            </a:r>
            <a:r>
              <a:rPr lang="en-GB" sz="1600" b="0" dirty="0" smtClean="0">
                <a:solidFill>
                  <a:schemeClr val="tx1"/>
                </a:solidFill>
                <a:latin typeface="Segoe UI Semibold" panose="020B0702040204020203" pitchFamily="34" charset="0"/>
              </a:rPr>
              <a:t> Details</a:t>
            </a:r>
            <a:r>
              <a:rPr lang="en-GB" sz="1600" b="0" dirty="0">
                <a:latin typeface="Segoe UI Semibold" panose="020B0702040204020203" pitchFamily="34" charset="0"/>
              </a:rPr>
              <a:t>: </a:t>
            </a:r>
            <a:r>
              <a:rPr lang="en-GB" sz="1600" b="0" dirty="0" smtClean="0">
                <a:latin typeface="Segoe UI Semibold" panose="020B0702040204020203" pitchFamily="34" charset="0"/>
              </a:rPr>
              <a:t>Mark objects with comments</a:t>
            </a:r>
            <a:endParaRPr lang="en-US" sz="1600" b="0" dirty="0">
              <a:latin typeface="Segoe UI Semibold" panose="020B0702040204020203" pitchFamily="34" charset="0"/>
            </a:endParaRPr>
          </a:p>
        </p:txBody>
      </p:sp>
      <p:sp>
        <p:nvSpPr>
          <p:cNvPr id="9" name="Content Placeholder 2"/>
          <p:cNvSpPr txBox="1">
            <a:spLocks/>
          </p:cNvSpPr>
          <p:nvPr/>
        </p:nvSpPr>
        <p:spPr bwMode="auto">
          <a:xfrm>
            <a:off x="494664" y="981075"/>
            <a:ext cx="5606113" cy="38348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endParaRPr lang="en-US" sz="1600" kern="0" dirty="0" smtClean="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Stored remarks in current </a:t>
            </a:r>
            <a:r>
              <a:rPr lang="en-US" sz="1600" kern="0" dirty="0">
                <a:latin typeface="Segoe UI" pitchFamily="34" charset="0"/>
                <a:cs typeface="Segoe UI" pitchFamily="34" charset="0"/>
              </a:rPr>
              <a:t>file, which were entered and </a:t>
            </a:r>
            <a:r>
              <a:rPr lang="en-US" sz="1600" kern="0" dirty="0" smtClean="0">
                <a:latin typeface="Segoe UI" pitchFamily="34" charset="0"/>
                <a:cs typeface="Segoe UI" pitchFamily="34" charset="0"/>
              </a:rPr>
              <a:t>stored in </a:t>
            </a:r>
            <a:r>
              <a:rPr lang="en-US" sz="1600" kern="0" dirty="0">
                <a:latin typeface="Segoe UI" pitchFamily="34" charset="0"/>
                <a:cs typeface="Segoe UI" pitchFamily="34" charset="0"/>
              </a:rPr>
              <a:t>the </a:t>
            </a:r>
            <a:r>
              <a:rPr lang="en-US" sz="1600" kern="0" dirty="0" smtClean="0">
                <a:latin typeface="Segoe UI" pitchFamily="34" charset="0"/>
                <a:cs typeface="Segoe UI" pitchFamily="34" charset="0"/>
              </a:rPr>
              <a:t>“</a:t>
            </a:r>
            <a:r>
              <a:rPr lang="en-US" sz="1600" i="1" kern="0" dirty="0" smtClean="0">
                <a:solidFill>
                  <a:srgbClr val="00ADEF"/>
                </a:solidFill>
                <a:latin typeface="Segoe UI" pitchFamily="34" charset="0"/>
                <a:cs typeface="Segoe UI" pitchFamily="34" charset="0"/>
              </a:rPr>
              <a:t>File information</a:t>
            </a:r>
            <a:r>
              <a:rPr lang="en-US" sz="1600" kern="0" dirty="0" smtClean="0">
                <a:latin typeface="Segoe UI" pitchFamily="34" charset="0"/>
                <a:cs typeface="Segoe UI" pitchFamily="34" charset="0"/>
              </a:rPr>
              <a:t>” </a:t>
            </a:r>
            <a:r>
              <a:rPr lang="en-US" sz="1600" kern="0" dirty="0">
                <a:latin typeface="Segoe UI" pitchFamily="34" charset="0"/>
                <a:cs typeface="Segoe UI" pitchFamily="34" charset="0"/>
              </a:rPr>
              <a:t>or in the "</a:t>
            </a:r>
            <a:r>
              <a:rPr lang="en-US" sz="1600" i="1" kern="0" dirty="0">
                <a:solidFill>
                  <a:srgbClr val="00ADEF"/>
                </a:solidFill>
                <a:latin typeface="Segoe UI" pitchFamily="34" charset="0"/>
                <a:cs typeface="Segoe UI" pitchFamily="34" charset="0"/>
              </a:rPr>
              <a:t>Remarks of Object data</a:t>
            </a:r>
            <a:r>
              <a:rPr lang="en-US" sz="1600" kern="0" dirty="0">
                <a:latin typeface="Segoe UI" pitchFamily="34" charset="0"/>
                <a:cs typeface="Segoe UI" pitchFamily="34" charset="0"/>
              </a:rPr>
              <a:t>" in the </a:t>
            </a:r>
            <a:r>
              <a:rPr lang="en-US" sz="1600" kern="0" dirty="0" smtClean="0">
                <a:latin typeface="Segoe UI" pitchFamily="34" charset="0"/>
                <a:cs typeface="Segoe UI" pitchFamily="34" charset="0"/>
              </a:rPr>
              <a:t>CAM-Plugin/Job editor are shown within the view</a:t>
            </a:r>
          </a:p>
          <a:p>
            <a:pPr marL="3175" indent="0" algn="just">
              <a:buNone/>
            </a:pPr>
            <a:endParaRPr lang="en-GB" sz="1600" kern="0" dirty="0">
              <a:latin typeface="Segoe UI" pitchFamily="34" charset="0"/>
              <a:cs typeface="Segoe UI" pitchFamily="34" charset="0"/>
            </a:endParaRPr>
          </a:p>
          <a:p>
            <a:pPr marL="3175" indent="0" algn="just">
              <a:buNone/>
            </a:pPr>
            <a:r>
              <a:rPr lang="en-US" sz="1600" kern="0" dirty="0">
                <a:latin typeface="Segoe UI" pitchFamily="34" charset="0"/>
                <a:cs typeface="Segoe UI" pitchFamily="34" charset="0"/>
              </a:rPr>
              <a:t>Loaded Files in the CAM-Plugin/Job editor which includes already stored “</a:t>
            </a:r>
            <a:r>
              <a:rPr lang="en-US" sz="1600" i="1" kern="0" dirty="0">
                <a:solidFill>
                  <a:srgbClr val="00ADEF"/>
                </a:solidFill>
                <a:latin typeface="Segoe UI" pitchFamily="34" charset="0"/>
                <a:cs typeface="Segoe UI" pitchFamily="34" charset="0"/>
              </a:rPr>
              <a:t>Remarks</a:t>
            </a:r>
            <a:r>
              <a:rPr lang="en-US" sz="1600" kern="0" dirty="0">
                <a:latin typeface="Segoe UI" pitchFamily="34" charset="0"/>
                <a:cs typeface="Segoe UI" pitchFamily="34" charset="0"/>
              </a:rPr>
              <a:t>” are singed with a </a:t>
            </a:r>
            <a:r>
              <a:rPr lang="en-US" sz="1600" kern="0" dirty="0">
                <a:solidFill>
                  <a:srgbClr val="FF0000"/>
                </a:solidFill>
                <a:latin typeface="Segoe UI" pitchFamily="34" charset="0"/>
                <a:cs typeface="Segoe UI" pitchFamily="34" charset="0"/>
              </a:rPr>
              <a:t>red</a:t>
            </a:r>
            <a:r>
              <a:rPr lang="en-US" sz="1600" kern="0" dirty="0">
                <a:latin typeface="Segoe UI" pitchFamily="34" charset="0"/>
                <a:cs typeface="Segoe UI" pitchFamily="34" charset="0"/>
              </a:rPr>
              <a:t> triangle on the right upper corner. Moving the cursor above the triangle shows the </a:t>
            </a:r>
            <a:r>
              <a:rPr lang="en-US" sz="1600" kern="0" dirty="0" smtClean="0">
                <a:latin typeface="Segoe UI" pitchFamily="34" charset="0"/>
                <a:cs typeface="Segoe UI" pitchFamily="34" charset="0"/>
              </a:rPr>
              <a:t>remark.</a:t>
            </a:r>
            <a:endParaRPr lang="en-GB" sz="1600" kern="0" dirty="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 </a:t>
            </a:r>
          </a:p>
          <a:p>
            <a:pPr marL="3175" indent="0" algn="just">
              <a:buNone/>
            </a:pPr>
            <a:r>
              <a:rPr lang="en-US" sz="1600" kern="0" dirty="0" smtClean="0">
                <a:latin typeface="Segoe UI" pitchFamily="34" charset="0"/>
                <a:cs typeface="Segoe UI" pitchFamily="34" charset="0"/>
              </a:rPr>
              <a:t>Remarks </a:t>
            </a:r>
            <a:r>
              <a:rPr lang="en-US" sz="1600" kern="0" dirty="0">
                <a:latin typeface="Segoe UI" pitchFamily="34" charset="0"/>
                <a:cs typeface="Segoe UI" pitchFamily="34" charset="0"/>
              </a:rPr>
              <a:t>which are entered in the CAM-Plugin will be stored automatically </a:t>
            </a:r>
            <a:r>
              <a:rPr lang="en-US" sz="1600" kern="0" dirty="0" smtClean="0">
                <a:latin typeface="Segoe UI" pitchFamily="34" charset="0"/>
                <a:cs typeface="Segoe UI" pitchFamily="34" charset="0"/>
              </a:rPr>
              <a:t>into the </a:t>
            </a:r>
            <a:r>
              <a:rPr lang="en-US" sz="1600" kern="0" dirty="0">
                <a:latin typeface="Segoe UI" pitchFamily="34" charset="0"/>
                <a:cs typeface="Segoe UI" pitchFamily="34" charset="0"/>
              </a:rPr>
              <a:t>file after output. </a:t>
            </a:r>
            <a:endParaRPr lang="en-US" sz="1600" kern="0" dirty="0" smtClean="0">
              <a:latin typeface="Segoe UI" pitchFamily="34" charset="0"/>
              <a:cs typeface="Segoe UI" pitchFamily="34" charset="0"/>
            </a:endParaRPr>
          </a:p>
          <a:p>
            <a:pPr marL="3175" indent="0" algn="just">
              <a:buNone/>
            </a:pPr>
            <a:endParaRPr lang="en-US" sz="1600" kern="0" dirty="0" smtClean="0">
              <a:latin typeface="Segoe UI" pitchFamily="34" charset="0"/>
              <a:cs typeface="Segoe UI" pitchFamily="34" charset="0"/>
            </a:endParaRPr>
          </a:p>
        </p:txBody>
      </p:sp>
      <p:sp>
        <p:nvSpPr>
          <p:cNvPr id="14" name="Arc 13"/>
          <p:cNvSpPr/>
          <p:nvPr/>
        </p:nvSpPr>
        <p:spPr>
          <a:xfrm rot="11092939">
            <a:off x="2359452" y="-2310082"/>
            <a:ext cx="8869032" cy="5523306"/>
          </a:xfrm>
          <a:prstGeom prst="arc">
            <a:avLst>
              <a:gd name="adj1" fmla="val 11728879"/>
              <a:gd name="adj2" fmla="val 1673630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4084945858"/>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23717" y="6182204"/>
            <a:ext cx="3890110" cy="452669"/>
          </a:xfrm>
        </p:spPr>
        <p:txBody>
          <a:bodyPr/>
          <a:lstStyle/>
          <a:p>
            <a:r>
              <a:rPr lang="nl-NL" dirty="0"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405825"/>
            <a:ext cx="11593513" cy="430887"/>
          </a:xfrm>
        </p:spPr>
        <p:txBody>
          <a:bodyPr wrap="square" tIns="0" bIns="0">
            <a:spAutoFit/>
          </a:bodyPr>
          <a:lstStyle/>
          <a:p>
            <a:r>
              <a:rPr lang="en-GB" sz="1600" b="0" dirty="0" smtClean="0">
                <a:solidFill>
                  <a:schemeClr val="tx1"/>
                </a:solidFill>
                <a:latin typeface="Segoe UI Semibold" panose="020B0702040204020203" pitchFamily="34" charset="0"/>
              </a:rPr>
              <a:t>Job </a:t>
            </a:r>
            <a:r>
              <a:rPr lang="en-GB" sz="2800" b="0" i="0" kern="1200" cap="all" baseline="0" dirty="0" smtClean="0">
                <a:solidFill>
                  <a:schemeClr val="tx1"/>
                </a:solidFill>
                <a:effectLst/>
                <a:latin typeface="+mn-lt"/>
                <a:ea typeface="+mj-ea"/>
                <a:cs typeface="+mj-cs"/>
              </a:rPr>
              <a:t>-</a:t>
            </a:r>
            <a:r>
              <a:rPr lang="en-GB" sz="1600" b="0" dirty="0" smtClean="0">
                <a:solidFill>
                  <a:schemeClr val="tx1"/>
                </a:solidFill>
                <a:latin typeface="Segoe UI Semibold" panose="020B0702040204020203" pitchFamily="34" charset="0"/>
              </a:rPr>
              <a:t> Details</a:t>
            </a:r>
            <a:r>
              <a:rPr lang="en-GB" sz="1600" b="0" dirty="0">
                <a:latin typeface="Segoe UI Semibold" panose="020B0702040204020203" pitchFamily="34" charset="0"/>
              </a:rPr>
              <a:t>: </a:t>
            </a:r>
            <a:r>
              <a:rPr lang="en-GB" sz="1600" b="0" dirty="0" smtClean="0">
                <a:latin typeface="Segoe UI Semibold" panose="020B0702040204020203" pitchFamily="34" charset="0"/>
              </a:rPr>
              <a:t>graph handling</a:t>
            </a:r>
            <a:endParaRPr lang="en-US" sz="1600" b="0" dirty="0">
              <a:latin typeface="Segoe UI Semibold" panose="020B0702040204020203" pitchFamily="34" charset="0"/>
            </a:endParaRPr>
          </a:p>
        </p:txBody>
      </p:sp>
      <p:sp>
        <p:nvSpPr>
          <p:cNvPr id="9" name="Content Placeholder 2"/>
          <p:cNvSpPr txBox="1">
            <a:spLocks/>
          </p:cNvSpPr>
          <p:nvPr/>
        </p:nvSpPr>
        <p:spPr bwMode="auto">
          <a:xfrm>
            <a:off x="494664" y="757948"/>
            <a:ext cx="5606113" cy="57861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None/>
            </a:pPr>
            <a:endParaRPr lang="en-US" sz="1600" kern="0" dirty="0" smtClean="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To show or hide the graph click on the “Arrow up/down” button. The graph area will be folded or unfolded. Raster parameter are shifted up or down.</a:t>
            </a:r>
          </a:p>
          <a:p>
            <a:pPr marL="3175" indent="0" algn="just">
              <a:buNone/>
            </a:pPr>
            <a:endParaRPr lang="en-US" sz="1600" kern="0" dirty="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To enlarge/resize the graph area click on the magnifier.</a:t>
            </a:r>
          </a:p>
          <a:p>
            <a:pPr marL="3175" indent="0" algn="just">
              <a:buNone/>
            </a:pPr>
            <a:endParaRPr lang="en-US" sz="1600" kern="0" dirty="0" smtClean="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To copy, smooth, linearize, move or flip the graph click on the button “…” and activate the corresponding action button. </a:t>
            </a:r>
          </a:p>
          <a:p>
            <a:pPr marL="3175" indent="0" algn="just">
              <a:buNone/>
            </a:pPr>
            <a:endParaRPr lang="en-US" sz="800" kern="0" dirty="0">
              <a:latin typeface="Segoe UI" pitchFamily="34" charset="0"/>
              <a:cs typeface="Segoe UI" pitchFamily="34" charset="0"/>
            </a:endParaRPr>
          </a:p>
          <a:p>
            <a:pPr marL="3175" indent="0" algn="just">
              <a:buNone/>
            </a:pPr>
            <a:r>
              <a:rPr lang="en-US" sz="1600" kern="0" dirty="0" smtClean="0">
                <a:latin typeface="Segoe UI" pitchFamily="34" charset="0"/>
                <a:cs typeface="Segoe UI" pitchFamily="34" charset="0"/>
              </a:rPr>
              <a:t>To modify the graph line choose the corresponding functionality in the drop down </a:t>
            </a:r>
            <a:r>
              <a:rPr lang="en-US" sz="1600" kern="0" dirty="0" err="1" smtClean="0">
                <a:latin typeface="Segoe UI" pitchFamily="34" charset="0"/>
                <a:cs typeface="Segoe UI" pitchFamily="34" charset="0"/>
              </a:rPr>
              <a:t>menü</a:t>
            </a:r>
            <a:endParaRPr lang="en-US" sz="1600" kern="0" dirty="0" smtClean="0">
              <a:latin typeface="Segoe UI" pitchFamily="34" charset="0"/>
              <a:cs typeface="Segoe UI" pitchFamily="34" charset="0"/>
            </a:endParaRPr>
          </a:p>
          <a:p>
            <a:pPr marL="288925" indent="-285750" algn="just"/>
            <a:r>
              <a:rPr lang="en-US" sz="1400" kern="0" dirty="0" smtClean="0">
                <a:latin typeface="Segoe UI" pitchFamily="34" charset="0"/>
                <a:cs typeface="Segoe UI" pitchFamily="34" charset="0"/>
              </a:rPr>
              <a:t>Draw a graph line with pressed mouse button within the graph area (default adjustment).  </a:t>
            </a:r>
          </a:p>
          <a:p>
            <a:pPr marL="288925" indent="-285750" algn="just"/>
            <a:r>
              <a:rPr lang="en-US" sz="1400" kern="0" dirty="0" smtClean="0">
                <a:latin typeface="Segoe UI" pitchFamily="34" charset="0"/>
                <a:cs typeface="Segoe UI" pitchFamily="34" charset="0"/>
              </a:rPr>
              <a:t>Shift the graph line with handles (linear mode) or insert a value. (a defined number handles are connected with a line these handles can’t be removed).</a:t>
            </a:r>
          </a:p>
          <a:p>
            <a:pPr marL="288925" indent="-285750" algn="just"/>
            <a:r>
              <a:rPr lang="en-US" sz="1400" kern="0" dirty="0" smtClean="0">
                <a:latin typeface="Segoe UI" pitchFamily="34" charset="0"/>
                <a:cs typeface="Segoe UI" pitchFamily="34" charset="0"/>
              </a:rPr>
              <a:t>Shift the graph line via handles (spline mode). Handles can be inserted and removed with key “Delete” or shifting the handle outside the graph area.</a:t>
            </a:r>
          </a:p>
          <a:p>
            <a:pPr marL="1204912" lvl="2" indent="-285750" algn="just"/>
            <a:endParaRPr lang="en-US" sz="1600" kern="0" dirty="0" smtClean="0">
              <a:latin typeface="Segoe UI" pitchFamily="34" charset="0"/>
              <a:cs typeface="Segoe UI" pitchFamily="34" charset="0"/>
            </a:endParaRPr>
          </a:p>
        </p:txBody>
      </p:sp>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7027" t="50771" r="1476" b="7642"/>
          <a:stretch/>
        </p:blipFill>
        <p:spPr bwMode="auto">
          <a:xfrm>
            <a:off x="6104588" y="1095530"/>
            <a:ext cx="5976937" cy="3090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7142" t="49977" r="1584" b="8641"/>
          <a:stretch/>
        </p:blipFill>
        <p:spPr bwMode="auto">
          <a:xfrm>
            <a:off x="6085707" y="1095529"/>
            <a:ext cx="5987765" cy="3090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rc 12"/>
          <p:cNvSpPr/>
          <p:nvPr/>
        </p:nvSpPr>
        <p:spPr>
          <a:xfrm rot="10800000" flipV="1">
            <a:off x="1922711" y="1095530"/>
            <a:ext cx="11481672" cy="3406487"/>
          </a:xfrm>
          <a:prstGeom prst="arc">
            <a:avLst>
              <a:gd name="adj1" fmla="val 11859808"/>
              <a:gd name="adj2" fmla="val 1880695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5" name="Arc 14"/>
          <p:cNvSpPr/>
          <p:nvPr/>
        </p:nvSpPr>
        <p:spPr>
          <a:xfrm rot="10800000" flipV="1">
            <a:off x="1922711" y="1095531"/>
            <a:ext cx="11481672" cy="3406487"/>
          </a:xfrm>
          <a:prstGeom prst="arc">
            <a:avLst>
              <a:gd name="adj1" fmla="val 11859808"/>
              <a:gd name="adj2" fmla="val 1880695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595" y="1219660"/>
            <a:ext cx="4905375"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rc 16"/>
          <p:cNvSpPr/>
          <p:nvPr/>
        </p:nvSpPr>
        <p:spPr>
          <a:xfrm rot="9766818" flipV="1">
            <a:off x="2283482" y="2020587"/>
            <a:ext cx="8682111" cy="2292477"/>
          </a:xfrm>
          <a:prstGeom prst="arc">
            <a:avLst>
              <a:gd name="adj1" fmla="val 10996616"/>
              <a:gd name="adj2" fmla="val 1765485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30"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l="3195" t="11554" r="25337" b="29548"/>
          <a:stretch/>
        </p:blipFill>
        <p:spPr bwMode="auto">
          <a:xfrm>
            <a:off x="6127489" y="1387829"/>
            <a:ext cx="4982852" cy="2821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Arc 18"/>
          <p:cNvSpPr/>
          <p:nvPr/>
        </p:nvSpPr>
        <p:spPr>
          <a:xfrm rot="10800000">
            <a:off x="1015644" y="-315415"/>
            <a:ext cx="9592389" cy="3406487"/>
          </a:xfrm>
          <a:prstGeom prst="arc">
            <a:avLst>
              <a:gd name="adj1" fmla="val 11556303"/>
              <a:gd name="adj2" fmla="val 1564903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103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445" t="7160" r="6282" b="11750"/>
          <a:stretch/>
        </p:blipFill>
        <p:spPr bwMode="auto">
          <a:xfrm>
            <a:off x="6100777" y="1387828"/>
            <a:ext cx="5686412" cy="3537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Arc 20"/>
          <p:cNvSpPr/>
          <p:nvPr/>
        </p:nvSpPr>
        <p:spPr>
          <a:xfrm rot="9766818" flipV="1">
            <a:off x="2885486" y="3822198"/>
            <a:ext cx="7255099" cy="2251660"/>
          </a:xfrm>
          <a:prstGeom prst="arc">
            <a:avLst>
              <a:gd name="adj1" fmla="val 11094622"/>
              <a:gd name="adj2" fmla="val 162856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3" name="Arc 22"/>
          <p:cNvSpPr/>
          <p:nvPr/>
        </p:nvSpPr>
        <p:spPr>
          <a:xfrm rot="9766818" flipV="1">
            <a:off x="2804356" y="4601096"/>
            <a:ext cx="7662136" cy="2251660"/>
          </a:xfrm>
          <a:prstGeom prst="arc">
            <a:avLst>
              <a:gd name="adj1" fmla="val 11229310"/>
              <a:gd name="adj2" fmla="val 1693718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4" name="Arc 23"/>
          <p:cNvSpPr/>
          <p:nvPr/>
        </p:nvSpPr>
        <p:spPr>
          <a:xfrm rot="11048155">
            <a:off x="1599049" y="2154091"/>
            <a:ext cx="8653274" cy="3396504"/>
          </a:xfrm>
          <a:prstGeom prst="arc">
            <a:avLst>
              <a:gd name="adj1" fmla="val 11320643"/>
              <a:gd name="adj2" fmla="val 1568369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91714224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subTnLst>
                                    <p:set>
                                      <p:cBhvr override="childStyle">
                                        <p:cTn dur="1" fill="hold" display="0" masterRel="nextClick" afterEffect="1"/>
                                        <p:tgtEl>
                                          <p:spTgt spid="1028"/>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9"/>
                                        </p:tgtEl>
                                        <p:attrNameLst>
                                          <p:attrName>style.visibility</p:attrName>
                                        </p:attrNameLst>
                                      </p:cBhvr>
                                      <p:to>
                                        <p:strVal val="visible"/>
                                      </p:to>
                                    </p:set>
                                  </p:childTnLst>
                                  <p:subTnLst>
                                    <p:set>
                                      <p:cBhvr override="childStyle">
                                        <p:cTn dur="1" fill="hold" display="0" masterRel="nextClick" afterEffect="1"/>
                                        <p:tgtEl>
                                          <p:spTgt spid="1029"/>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9">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1" grpId="0" animBg="1"/>
      <p:bldP spid="23"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Content Placeholder 2"/>
          <p:cNvSpPr txBox="1">
            <a:spLocks/>
          </p:cNvSpPr>
          <p:nvPr/>
        </p:nvSpPr>
        <p:spPr bwMode="auto">
          <a:xfrm>
            <a:off x="482600" y="1268760"/>
            <a:ext cx="5327924" cy="1698961"/>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0" indent="0" algn="just">
              <a:buNone/>
            </a:pPr>
            <a:r>
              <a:rPr lang="en-US" sz="1600" dirty="0"/>
              <a:t>In most cases the stretchable object is always the main file which should be output with a specified width.</a:t>
            </a:r>
          </a:p>
          <a:p>
            <a:pPr marL="0" indent="0" algn="just">
              <a:buNone/>
            </a:pPr>
            <a:r>
              <a:rPr lang="en-US" sz="1600" dirty="0" smtClean="0"/>
              <a:t>The width of the of </a:t>
            </a:r>
            <a:r>
              <a:rPr lang="en-US" sz="1600" dirty="0"/>
              <a:t>the </a:t>
            </a:r>
            <a:r>
              <a:rPr lang="en-US" sz="1600" i="1" dirty="0" smtClean="0">
                <a:solidFill>
                  <a:srgbClr val="00ADEF"/>
                </a:solidFill>
              </a:rPr>
              <a:t>'stretchable</a:t>
            </a:r>
            <a:r>
              <a:rPr lang="en-US" sz="1600" dirty="0" smtClean="0"/>
              <a:t>‘ object can be specified now within the Job wizard. </a:t>
            </a:r>
          </a:p>
          <a:p>
            <a:pPr algn="just"/>
            <a:r>
              <a:rPr lang="en-GB" sz="1600" dirty="0"/>
              <a:t>Type in the width of the main file </a:t>
            </a:r>
            <a:r>
              <a:rPr lang="en-GB" sz="1600" dirty="0">
                <a:sym typeface="Wingdings" panose="05000000000000000000" pitchFamily="2" charset="2"/>
              </a:rPr>
              <a:t> the Job width will be calculated automatically </a:t>
            </a:r>
            <a:r>
              <a:rPr lang="en-US" sz="1600" dirty="0"/>
              <a:t>and vice </a:t>
            </a:r>
            <a:r>
              <a:rPr lang="en-US" sz="1600" dirty="0" smtClean="0"/>
              <a:t>versa.</a:t>
            </a:r>
            <a:endParaRPr lang="en-US" sz="1600" dirty="0"/>
          </a:p>
        </p:txBody>
      </p:sp>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82600" y="544324"/>
            <a:ext cx="10377069" cy="292388"/>
          </a:xfrm>
        </p:spPr>
        <p:txBody>
          <a:bodyPr tIns="0" bIns="0">
            <a:spAutoFit/>
          </a:bodyPr>
          <a:lstStyle/>
          <a:p>
            <a:r>
              <a:rPr lang="en-GB" sz="1900" dirty="0" smtClean="0">
                <a:solidFill>
                  <a:schemeClr val="tx1"/>
                </a:solidFill>
                <a:latin typeface="Segoe WP Semibold" panose="020B0702040204020203" pitchFamily="34" charset="0"/>
                <a:cs typeface="Segoe WP Semibold" panose="020B0702040204020203" pitchFamily="34" charset="0"/>
              </a:rPr>
              <a:t>Job </a:t>
            </a:r>
            <a:r>
              <a:rPr lang="en-GB" sz="1900" b="0" dirty="0" smtClean="0">
                <a:solidFill>
                  <a:schemeClr val="tx1"/>
                </a:solidFill>
                <a:latin typeface="Segoe WP Semibold" panose="020B0702040204020203" pitchFamily="34" charset="0"/>
                <a:cs typeface="Segoe WP Semibold" panose="020B0702040204020203" pitchFamily="34" charset="0"/>
              </a:rPr>
              <a:t>- </a:t>
            </a:r>
            <a:r>
              <a:rPr lang="en-GB" sz="1900" dirty="0" smtClean="0">
                <a:solidFill>
                  <a:schemeClr val="tx1"/>
                </a:solidFill>
                <a:latin typeface="Segoe WP Semibold" panose="020B0702040204020203" pitchFamily="34" charset="0"/>
                <a:cs typeface="Segoe WP Semibold" panose="020B0702040204020203" pitchFamily="34" charset="0"/>
              </a:rPr>
              <a:t>Create</a:t>
            </a:r>
            <a:r>
              <a:rPr lang="en-GB" sz="1900" baseline="0" dirty="0" smtClean="0">
                <a:solidFill>
                  <a:schemeClr val="tx1"/>
                </a:solidFill>
                <a:latin typeface="Segoe WP Semibold" panose="020B0702040204020203" pitchFamily="34" charset="0"/>
                <a:cs typeface="Segoe WP Semibold" panose="020B0702040204020203" pitchFamily="34" charset="0"/>
              </a:rPr>
              <a:t> (Job Wizard)</a:t>
            </a:r>
            <a:endParaRPr lang="en-US" sz="1600" dirty="0">
              <a:solidFill>
                <a:schemeClr val="tx1"/>
              </a:solidFill>
              <a:latin typeface="Segoe WP Semibold" panose="020B0702040204020203" pitchFamily="34" charset="0"/>
              <a:cs typeface="Segoe WP Semibold" panose="020B0702040204020203"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4714" y="981075"/>
            <a:ext cx="6121399" cy="5026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Arc 11"/>
          <p:cNvSpPr/>
          <p:nvPr/>
        </p:nvSpPr>
        <p:spPr>
          <a:xfrm rot="10800000" flipV="1">
            <a:off x="2282747" y="1988840"/>
            <a:ext cx="7344817" cy="7340352"/>
          </a:xfrm>
          <a:prstGeom prst="arc">
            <a:avLst>
              <a:gd name="adj1" fmla="val 11311676"/>
              <a:gd name="adj2" fmla="val 1636359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7" name="Rectangle 6"/>
          <p:cNvSpPr/>
          <p:nvPr/>
        </p:nvSpPr>
        <p:spPr>
          <a:xfrm>
            <a:off x="7516391" y="1450268"/>
            <a:ext cx="504752" cy="17853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763592"/>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8" name="Content Placeholder 2"/>
          <p:cNvSpPr txBox="1">
            <a:spLocks/>
          </p:cNvSpPr>
          <p:nvPr/>
        </p:nvSpPr>
        <p:spPr bwMode="auto">
          <a:xfrm>
            <a:off x="483914" y="1168842"/>
            <a:ext cx="5039197" cy="4111929"/>
          </a:xfrm>
          <a:prstGeom prst="rect">
            <a:avLst/>
          </a:prstGeom>
          <a:noFill/>
          <a:ln w="9525">
            <a:noFill/>
            <a:miter lim="800000"/>
            <a:headEnd/>
            <a:tailEnd/>
          </a:ln>
          <a:effectLst/>
        </p:spPr>
        <p:txBody>
          <a:bodyPr vert="horz" wrap="square" lIns="121954" tIns="60977" rIns="121954" bIns="60977"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4234" indent="0">
              <a:buNone/>
            </a:pPr>
            <a:r>
              <a:rPr lang="en-GB" sz="1600" kern="0" dirty="0" smtClean="0">
                <a:latin typeface="Segoe UI" pitchFamily="34" charset="0"/>
                <a:cs typeface="Segoe UI" pitchFamily="34" charset="0"/>
              </a:rPr>
              <a:t>To save a job or template in a specified directory</a:t>
            </a:r>
          </a:p>
          <a:p>
            <a:pPr marL="4234" indent="0">
              <a:buNone/>
            </a:pPr>
            <a:endParaRPr lang="en-US" sz="1600" kern="0" dirty="0" smtClean="0">
              <a:latin typeface="Segoe UI" pitchFamily="34" charset="0"/>
              <a:cs typeface="Segoe UI" pitchFamily="34" charset="0"/>
            </a:endParaRPr>
          </a:p>
          <a:p>
            <a:pPr marL="232897" indent="-228663"/>
            <a:r>
              <a:rPr lang="en-US" sz="1600" kern="0" dirty="0" smtClean="0">
                <a:latin typeface="Segoe UI" pitchFamily="34" charset="0"/>
                <a:cs typeface="Segoe UI" pitchFamily="34" charset="0"/>
              </a:rPr>
              <a:t>Click </a:t>
            </a:r>
            <a:r>
              <a:rPr lang="en-US" sz="1600" kern="0" dirty="0">
                <a:latin typeface="Segoe UI" pitchFamily="34" charset="0"/>
                <a:cs typeface="Segoe UI" pitchFamily="34" charset="0"/>
              </a:rPr>
              <a:t>on </a:t>
            </a:r>
            <a:r>
              <a:rPr lang="en-US" sz="1600" kern="0" dirty="0" smtClean="0">
                <a:latin typeface="Segoe UI" pitchFamily="34" charset="0"/>
                <a:cs typeface="Segoe UI" pitchFamily="34" charset="0"/>
              </a:rPr>
              <a:t>the “</a:t>
            </a:r>
            <a:r>
              <a:rPr lang="en-US" sz="1600" kern="0" dirty="0" smtClean="0">
                <a:solidFill>
                  <a:srgbClr val="00A4E8"/>
                </a:solidFill>
                <a:latin typeface="Segoe UI" pitchFamily="34" charset="0"/>
                <a:cs typeface="Segoe UI" pitchFamily="34" charset="0"/>
              </a:rPr>
              <a:t>Save</a:t>
            </a:r>
            <a:r>
              <a:rPr lang="en-US" sz="1600" kern="0" dirty="0" smtClean="0">
                <a:latin typeface="Segoe UI" pitchFamily="34" charset="0"/>
                <a:cs typeface="Segoe UI" pitchFamily="34" charset="0"/>
              </a:rPr>
              <a:t>“ tab.</a:t>
            </a:r>
            <a:br>
              <a:rPr lang="en-US" sz="1600" kern="0" dirty="0" smtClean="0">
                <a:latin typeface="Segoe UI" pitchFamily="34" charset="0"/>
                <a:cs typeface="Segoe UI" pitchFamily="34" charset="0"/>
              </a:rPr>
            </a:br>
            <a:endParaRPr lang="en-US" sz="1600" kern="0" dirty="0" smtClean="0">
              <a:latin typeface="Segoe UI" pitchFamily="34" charset="0"/>
              <a:cs typeface="Segoe UI" pitchFamily="34" charset="0"/>
            </a:endParaRPr>
          </a:p>
          <a:p>
            <a:pPr marL="232897" indent="-228663"/>
            <a:r>
              <a:rPr lang="en-US" sz="1600" kern="0" dirty="0" smtClean="0">
                <a:latin typeface="Segoe UI" pitchFamily="34" charset="0"/>
                <a:cs typeface="Segoe UI" pitchFamily="34" charset="0"/>
              </a:rPr>
              <a:t>Choose the specified file type you want to save.</a:t>
            </a:r>
            <a:br>
              <a:rPr lang="en-US" sz="1600" kern="0" dirty="0" smtClean="0">
                <a:latin typeface="Segoe UI" pitchFamily="34" charset="0"/>
                <a:cs typeface="Segoe UI" pitchFamily="34" charset="0"/>
              </a:rPr>
            </a:br>
            <a:r>
              <a:rPr lang="en-US" sz="1600" kern="0" dirty="0" smtClean="0">
                <a:latin typeface="Segoe UI" pitchFamily="34" charset="0"/>
                <a:cs typeface="Segoe UI" pitchFamily="34" charset="0"/>
              </a:rPr>
              <a:t> </a:t>
            </a:r>
          </a:p>
          <a:p>
            <a:pPr marL="232897" indent="-228663"/>
            <a:r>
              <a:rPr lang="en-GB" sz="1600" kern="0" dirty="0" smtClean="0">
                <a:latin typeface="Segoe UI" pitchFamily="34" charset="0"/>
                <a:cs typeface="Segoe UI" pitchFamily="34" charset="0"/>
              </a:rPr>
              <a:t>Choose the directory where the job/template should be stored.</a:t>
            </a:r>
            <a:br>
              <a:rPr lang="en-GB" sz="1600" kern="0" dirty="0" smtClean="0">
                <a:latin typeface="Segoe UI" pitchFamily="34" charset="0"/>
                <a:cs typeface="Segoe UI" pitchFamily="34" charset="0"/>
              </a:rPr>
            </a:br>
            <a:endParaRPr lang="en-US" sz="1600" kern="0" dirty="0" smtClean="0">
              <a:latin typeface="Segoe UI" pitchFamily="34" charset="0"/>
              <a:cs typeface="Segoe UI" pitchFamily="34" charset="0"/>
            </a:endParaRPr>
          </a:p>
          <a:p>
            <a:pPr marL="232897" indent="-228663"/>
            <a:r>
              <a:rPr lang="en-GB" sz="1600" kern="0" dirty="0" smtClean="0">
                <a:latin typeface="Segoe UI" pitchFamily="34" charset="0"/>
                <a:cs typeface="Segoe UI" pitchFamily="34" charset="0"/>
              </a:rPr>
              <a:t>A </a:t>
            </a:r>
            <a:r>
              <a:rPr lang="en-GB" sz="1600" kern="0" dirty="0">
                <a:latin typeface="Segoe UI" pitchFamily="34" charset="0"/>
                <a:cs typeface="Segoe UI" pitchFamily="34" charset="0"/>
              </a:rPr>
              <a:t>number (“</a:t>
            </a:r>
            <a:r>
              <a:rPr lang="en-GB" sz="1600" i="1" kern="0" dirty="0">
                <a:solidFill>
                  <a:srgbClr val="00ADEF"/>
                </a:solidFill>
                <a:latin typeface="Segoe UI" pitchFamily="34" charset="0"/>
                <a:cs typeface="Segoe UI" pitchFamily="34" charset="0"/>
              </a:rPr>
              <a:t>_Nr</a:t>
            </a:r>
            <a:r>
              <a:rPr lang="en-GB" sz="1600" kern="0" dirty="0" smtClean="0">
                <a:latin typeface="Segoe UI" pitchFamily="34" charset="0"/>
                <a:cs typeface="Segoe UI" pitchFamily="34" charset="0"/>
              </a:rPr>
              <a:t>”) is automatically appended to the file name if a </a:t>
            </a:r>
            <a:r>
              <a:rPr lang="en-GB" sz="1600" kern="0" dirty="0">
                <a:latin typeface="Segoe UI" pitchFamily="34" charset="0"/>
                <a:cs typeface="Segoe UI" pitchFamily="34" charset="0"/>
              </a:rPr>
              <a:t>job/template </a:t>
            </a:r>
            <a:r>
              <a:rPr lang="en-GB" sz="1600" kern="0" dirty="0" smtClean="0">
                <a:latin typeface="Segoe UI" pitchFamily="34" charset="0"/>
                <a:cs typeface="Segoe UI" pitchFamily="34" charset="0"/>
              </a:rPr>
              <a:t>already exists.</a:t>
            </a:r>
            <a:br>
              <a:rPr lang="en-GB" sz="1600" kern="0" dirty="0" smtClean="0">
                <a:latin typeface="Segoe UI" pitchFamily="34" charset="0"/>
                <a:cs typeface="Segoe UI" pitchFamily="34" charset="0"/>
              </a:rPr>
            </a:br>
            <a:endParaRPr lang="en-GB" sz="1600" kern="0" dirty="0">
              <a:latin typeface="Segoe UI" pitchFamily="34" charset="0"/>
              <a:cs typeface="Segoe UI" pitchFamily="34" charset="0"/>
            </a:endParaRPr>
          </a:p>
          <a:p>
            <a:pPr marL="232897" indent="-228663"/>
            <a:r>
              <a:rPr lang="en-GB" sz="1600" kern="0" dirty="0" smtClean="0">
                <a:latin typeface="Segoe UI" pitchFamily="34" charset="0"/>
                <a:cs typeface="Segoe UI" pitchFamily="34" charset="0"/>
              </a:rPr>
              <a:t>To overwrite </a:t>
            </a:r>
            <a:r>
              <a:rPr lang="en-GB" sz="1600" kern="0" dirty="0">
                <a:latin typeface="Segoe UI" pitchFamily="34" charset="0"/>
                <a:cs typeface="Segoe UI" pitchFamily="34" charset="0"/>
              </a:rPr>
              <a:t>the a job/template </a:t>
            </a:r>
            <a:r>
              <a:rPr lang="en-GB" sz="1600" kern="0" dirty="0" smtClean="0">
                <a:latin typeface="Segoe UI" pitchFamily="34" charset="0"/>
                <a:cs typeface="Segoe UI" pitchFamily="34" charset="0"/>
              </a:rPr>
              <a:t>remove the (“</a:t>
            </a:r>
            <a:r>
              <a:rPr lang="en-GB" sz="1600" i="1" kern="0" dirty="0" smtClean="0">
                <a:solidFill>
                  <a:srgbClr val="00ADEF"/>
                </a:solidFill>
                <a:latin typeface="Segoe UI" pitchFamily="34" charset="0"/>
                <a:cs typeface="Segoe UI" pitchFamily="34" charset="0"/>
              </a:rPr>
              <a:t>_Nr</a:t>
            </a:r>
            <a:r>
              <a:rPr lang="en-GB" sz="1600" kern="0" dirty="0" smtClean="0">
                <a:latin typeface="Segoe UI" pitchFamily="34" charset="0"/>
                <a:cs typeface="Segoe UI" pitchFamily="34" charset="0"/>
              </a:rPr>
              <a:t>”)</a:t>
            </a:r>
            <a:br>
              <a:rPr lang="en-GB" sz="1600" kern="0" dirty="0" smtClean="0">
                <a:latin typeface="Segoe UI" pitchFamily="34" charset="0"/>
                <a:cs typeface="Segoe UI" pitchFamily="34" charset="0"/>
              </a:rPr>
            </a:br>
            <a:r>
              <a:rPr lang="en-GB" sz="1600" kern="0" dirty="0" smtClean="0">
                <a:latin typeface="Segoe UI" pitchFamily="34" charset="0"/>
                <a:cs typeface="Segoe UI" pitchFamily="34" charset="0"/>
              </a:rPr>
              <a:t>and activate check box “</a:t>
            </a:r>
            <a:r>
              <a:rPr lang="en-GB" sz="1600" i="1" kern="0" dirty="0" smtClean="0">
                <a:solidFill>
                  <a:srgbClr val="00ADEF"/>
                </a:solidFill>
                <a:latin typeface="Segoe UI" pitchFamily="34" charset="0"/>
                <a:cs typeface="Segoe UI" pitchFamily="34" charset="0"/>
              </a:rPr>
              <a:t>File already exist! Do you want ……. ?</a:t>
            </a:r>
            <a:r>
              <a:rPr lang="en-GB" sz="1600" kern="0" dirty="0" smtClean="0">
                <a:latin typeface="Segoe UI" pitchFamily="34" charset="0"/>
                <a:cs typeface="Segoe UI" pitchFamily="34" charset="0"/>
              </a:rPr>
              <a:t>” appears.</a:t>
            </a:r>
          </a:p>
        </p:txBody>
      </p:sp>
      <p:sp>
        <p:nvSpPr>
          <p:cNvPr id="2" name="Title 1"/>
          <p:cNvSpPr>
            <a:spLocks noGrp="1"/>
          </p:cNvSpPr>
          <p:nvPr>
            <p:ph type="title"/>
          </p:nvPr>
        </p:nvSpPr>
        <p:spPr>
          <a:xfrm>
            <a:off x="482551" y="544324"/>
            <a:ext cx="10377069" cy="292388"/>
          </a:xfrm>
        </p:spPr>
        <p:txBody>
          <a:bodyPr tIns="0" bIns="0">
            <a:spAutoFit/>
          </a:bodyPr>
          <a:lstStyle/>
          <a:p>
            <a:r>
              <a:rPr lang="en-US" sz="1900" dirty="0" smtClean="0">
                <a:solidFill>
                  <a:schemeClr val="tx1"/>
                </a:solidFill>
                <a:latin typeface="Segoe UI Semibold" panose="020B0702040204020203" pitchFamily="34" charset="0"/>
              </a:rPr>
              <a:t>Job - Save</a:t>
            </a:r>
            <a:endParaRPr lang="en-US" sz="1900" dirty="0">
              <a:solidFill>
                <a:schemeClr val="tx1"/>
              </a:solidFill>
              <a:latin typeface="Segoe UI Semibold" panose="020B0702040204020203"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1838" y="981075"/>
            <a:ext cx="6267264" cy="4879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Arc 8"/>
          <p:cNvSpPr/>
          <p:nvPr/>
        </p:nvSpPr>
        <p:spPr>
          <a:xfrm rot="10800000">
            <a:off x="-453553" y="1133781"/>
            <a:ext cx="8377981" cy="801128"/>
          </a:xfrm>
          <a:prstGeom prst="arc">
            <a:avLst>
              <a:gd name="adj1" fmla="val 10850251"/>
              <a:gd name="adj2" fmla="val 1899379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1" name="Arc 10"/>
          <p:cNvSpPr/>
          <p:nvPr/>
        </p:nvSpPr>
        <p:spPr>
          <a:xfrm rot="12611303" flipV="1">
            <a:off x="1046074" y="2568353"/>
            <a:ext cx="9580178" cy="8922093"/>
          </a:xfrm>
          <a:prstGeom prst="arc">
            <a:avLst>
              <a:gd name="adj1" fmla="val 14280943"/>
              <a:gd name="adj2" fmla="val 1841754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2" name="Arc 11"/>
          <p:cNvSpPr/>
          <p:nvPr/>
        </p:nvSpPr>
        <p:spPr>
          <a:xfrm rot="12611303" flipV="1">
            <a:off x="3320608" y="3034553"/>
            <a:ext cx="3641991" cy="3391814"/>
          </a:xfrm>
          <a:prstGeom prst="arc">
            <a:avLst>
              <a:gd name="adj1" fmla="val 15177688"/>
              <a:gd name="adj2" fmla="val 1841754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3" name="TextBox 2"/>
          <p:cNvSpPr txBox="1"/>
          <p:nvPr/>
        </p:nvSpPr>
        <p:spPr>
          <a:xfrm>
            <a:off x="6135624" y="4965192"/>
            <a:ext cx="284052" cy="200055"/>
          </a:xfrm>
          <a:prstGeom prst="rect">
            <a:avLst/>
          </a:prstGeom>
          <a:noFill/>
        </p:spPr>
        <p:txBody>
          <a:bodyPr wrap="none" rtlCol="0">
            <a:spAutoFit/>
          </a:bodyPr>
          <a:lstStyle/>
          <a:p>
            <a:r>
              <a:rPr lang="en-GB" sz="700" i="1" dirty="0" smtClean="0">
                <a:solidFill>
                  <a:srgbClr val="FF0000"/>
                </a:solidFill>
              </a:rPr>
              <a:t>_1</a:t>
            </a:r>
            <a:endParaRPr lang="en-US" sz="700" i="1" dirty="0">
              <a:solidFill>
                <a:srgbClr val="FF0000"/>
              </a:solidFill>
            </a:endParaRPr>
          </a:p>
        </p:txBody>
      </p:sp>
      <p:sp>
        <p:nvSpPr>
          <p:cNvPr id="13" name="Arc 12"/>
          <p:cNvSpPr/>
          <p:nvPr/>
        </p:nvSpPr>
        <p:spPr>
          <a:xfrm rot="12052895" flipV="1">
            <a:off x="4016841" y="3729995"/>
            <a:ext cx="2224070" cy="3391814"/>
          </a:xfrm>
          <a:prstGeom prst="arc">
            <a:avLst>
              <a:gd name="adj1" fmla="val 13200619"/>
              <a:gd name="adj2" fmla="val 1664609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4" name="Arc 13"/>
          <p:cNvSpPr/>
          <p:nvPr/>
        </p:nvSpPr>
        <p:spPr>
          <a:xfrm rot="11760754" flipV="1">
            <a:off x="3063183" y="4541841"/>
            <a:ext cx="6428933" cy="5987315"/>
          </a:xfrm>
          <a:prstGeom prst="arc">
            <a:avLst>
              <a:gd name="adj1" fmla="val 14681148"/>
              <a:gd name="adj2" fmla="val 1803318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118558130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3" grpId="0"/>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934371" y="1557338"/>
            <a:ext cx="6141742" cy="1911011"/>
            <a:chOff x="5943370" y="990602"/>
            <a:chExt cx="6141742" cy="1911011"/>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74706"/>
            <a:stretch/>
          </p:blipFill>
          <p:spPr bwMode="auto">
            <a:xfrm>
              <a:off x="5955159" y="990602"/>
              <a:ext cx="6120954" cy="949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7309" b="23907"/>
            <a:stretch/>
          </p:blipFill>
          <p:spPr bwMode="auto">
            <a:xfrm>
              <a:off x="5964158" y="1940560"/>
              <a:ext cx="6120954" cy="329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5586" b="-1006"/>
            <a:stretch/>
          </p:blipFill>
          <p:spPr bwMode="auto">
            <a:xfrm>
              <a:off x="5943370" y="2322493"/>
              <a:ext cx="6120954" cy="57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82551" y="544324"/>
            <a:ext cx="10377069" cy="292388"/>
          </a:xfrm>
        </p:spPr>
        <p:txBody>
          <a:bodyPr tIns="0" bIns="0" anchor="t" anchorCtr="0">
            <a:spAutoFit/>
          </a:bodyPr>
          <a:lstStyle/>
          <a:p>
            <a:r>
              <a:rPr lang="en-US" sz="1900" dirty="0" smtClean="0">
                <a:solidFill>
                  <a:schemeClr val="tx1"/>
                </a:solidFill>
                <a:latin typeface="Segoe UI Semibold" panose="020B0702040204020203" pitchFamily="34" charset="0"/>
              </a:rPr>
              <a:t>Job</a:t>
            </a:r>
            <a:r>
              <a:rPr lang="en-US" sz="1900" baseline="0" dirty="0" smtClean="0">
                <a:solidFill>
                  <a:schemeClr val="tx1"/>
                </a:solidFill>
                <a:latin typeface="Segoe UI Semibold" panose="020B0702040204020203" pitchFamily="34" charset="0"/>
              </a:rPr>
              <a:t> - </a:t>
            </a:r>
            <a:r>
              <a:rPr lang="en-US" sz="1900" dirty="0" smtClean="0">
                <a:solidFill>
                  <a:schemeClr val="tx1"/>
                </a:solidFill>
                <a:latin typeface="Segoe UI Semibold" panose="020B0702040204020203" pitchFamily="34" charset="0"/>
              </a:rPr>
              <a:t>Pendinglist</a:t>
            </a:r>
            <a:endParaRPr lang="en-US" sz="1900" dirty="0">
              <a:latin typeface="Segoe UI Semibold" panose="020B0702040204020203" pitchFamily="34" charset="0"/>
            </a:endParaRPr>
          </a:p>
        </p:txBody>
      </p:sp>
      <p:sp>
        <p:nvSpPr>
          <p:cNvPr id="4" name="Rectangle 3"/>
          <p:cNvSpPr/>
          <p:nvPr/>
        </p:nvSpPr>
        <p:spPr>
          <a:xfrm>
            <a:off x="482600" y="1264111"/>
            <a:ext cx="5616575" cy="5078313"/>
          </a:xfrm>
          <a:prstGeom prst="rect">
            <a:avLst/>
          </a:prstGeom>
        </p:spPr>
        <p:txBody>
          <a:bodyPr wrap="square">
            <a:spAutoFit/>
          </a:bodyPr>
          <a:lstStyle/>
          <a:p>
            <a:r>
              <a:rPr lang="nl-NL" dirty="0" smtClean="0">
                <a:solidFill>
                  <a:srgbClr val="00ADEF"/>
                </a:solidFill>
                <a:latin typeface="Segoe UI Semibold" panose="020B0702040204020203" pitchFamily="34" charset="0"/>
              </a:rPr>
              <a:t>Pendinglist improvements</a:t>
            </a:r>
            <a:br>
              <a:rPr lang="nl-NL" dirty="0" smtClean="0">
                <a:solidFill>
                  <a:srgbClr val="00ADEF"/>
                </a:solidFill>
                <a:latin typeface="Segoe UI Semibold" panose="020B0702040204020203" pitchFamily="34" charset="0"/>
              </a:rPr>
            </a:br>
            <a:endParaRPr lang="nl-NL" dirty="0">
              <a:solidFill>
                <a:srgbClr val="00ADEF"/>
              </a:solidFill>
              <a:latin typeface="Segoe UI Semibold" panose="020B0702040204020203" pitchFamily="34" charset="0"/>
            </a:endParaRPr>
          </a:p>
          <a:p>
            <a:pPr marL="285750" indent="-285750">
              <a:buClr>
                <a:srgbClr val="00ADEF"/>
              </a:buClr>
              <a:buFont typeface="Wingdings" panose="05000000000000000000" pitchFamily="2" charset="2"/>
              <a:buChar char="§"/>
            </a:pPr>
            <a:r>
              <a:rPr lang="en-GB" sz="1600" dirty="0" smtClean="0">
                <a:latin typeface="Segoe UI Semibold" panose="020B0702040204020203" pitchFamily="34" charset="0"/>
              </a:rPr>
              <a:t>Show/Hide jobs of other devices: </a:t>
            </a:r>
            <a:r>
              <a:rPr lang="en-GB" sz="1600" dirty="0" smtClean="0">
                <a:latin typeface="+mn-lt"/>
              </a:rPr>
              <a:t>(only on job – editor)</a:t>
            </a:r>
          </a:p>
          <a:p>
            <a:pPr marL="285750" indent="-285750">
              <a:buClr>
                <a:srgbClr val="00ADEF"/>
              </a:buClr>
              <a:buFont typeface="Wingdings" panose="05000000000000000000" pitchFamily="2" charset="2"/>
              <a:buChar char="§"/>
            </a:pPr>
            <a:endParaRPr lang="en-GB" sz="1600" dirty="0">
              <a:latin typeface="+mn-lt"/>
            </a:endParaRPr>
          </a:p>
          <a:p>
            <a:pPr marL="285750" indent="-285750">
              <a:buClr>
                <a:srgbClr val="00ADEF"/>
              </a:buClr>
              <a:buFont typeface="Wingdings" panose="05000000000000000000" pitchFamily="2" charset="2"/>
              <a:buChar char="§"/>
            </a:pPr>
            <a:endParaRPr lang="en-GB" sz="1600" dirty="0" smtClean="0">
              <a:latin typeface="+mn-lt"/>
            </a:endParaRPr>
          </a:p>
          <a:p>
            <a:pPr marL="285750" indent="-285750">
              <a:buClr>
                <a:srgbClr val="00ADEF"/>
              </a:buClr>
              <a:buFont typeface="Wingdings" panose="05000000000000000000" pitchFamily="2" charset="2"/>
              <a:buChar char="§"/>
            </a:pPr>
            <a:r>
              <a:rPr lang="en-GB" sz="1600" dirty="0" smtClean="0">
                <a:latin typeface="Segoe UI Semibold" panose="020B0702040204020203" pitchFamily="34" charset="0"/>
              </a:rPr>
              <a:t>Find </a:t>
            </a:r>
            <a:r>
              <a:rPr lang="en-GB" sz="1600" dirty="0">
                <a:latin typeface="Segoe UI Semibold" panose="020B0702040204020203" pitchFamily="34" charset="0"/>
              </a:rPr>
              <a:t>&amp; Search functions: </a:t>
            </a:r>
            <a:r>
              <a:rPr lang="en-GB" sz="1600" dirty="0"/>
              <a:t>to find jobs  quickly in the pending list</a:t>
            </a:r>
            <a:r>
              <a:rPr lang="en-GB" sz="1600" dirty="0" smtClean="0">
                <a:latin typeface="+mn-lt"/>
              </a:rPr>
              <a:t/>
            </a:r>
            <a:br>
              <a:rPr lang="en-GB" sz="1600" dirty="0" smtClean="0">
                <a:latin typeface="+mn-lt"/>
              </a:rPr>
            </a:br>
            <a:r>
              <a:rPr lang="en-GB" sz="1600" kern="0" dirty="0" smtClean="0">
                <a:latin typeface="+mn-lt"/>
                <a:cs typeface="Segoe UI" pitchFamily="34" charset="0"/>
              </a:rPr>
              <a:t/>
            </a:r>
            <a:br>
              <a:rPr lang="en-GB" sz="1600" kern="0" dirty="0" smtClean="0">
                <a:latin typeface="+mn-lt"/>
                <a:cs typeface="Segoe UI" pitchFamily="34" charset="0"/>
              </a:rPr>
            </a:br>
            <a:endParaRPr lang="en-GB" sz="1600" kern="0" dirty="0" smtClean="0">
              <a:latin typeface="+mn-lt"/>
              <a:cs typeface="Segoe UI" pitchFamily="34" charset="0"/>
            </a:endParaRPr>
          </a:p>
          <a:p>
            <a:pPr marL="285750" indent="-285750">
              <a:buClr>
                <a:srgbClr val="00ADEF"/>
              </a:buClr>
              <a:buFont typeface="Wingdings" panose="05000000000000000000" pitchFamily="2" charset="2"/>
              <a:buChar char="§"/>
            </a:pPr>
            <a:r>
              <a:rPr lang="en-GB" sz="1600" dirty="0" smtClean="0">
                <a:latin typeface="Segoe UI Semibold" panose="020B0702040204020203" pitchFamily="34" charset="0"/>
              </a:rPr>
              <a:t>Estimated </a:t>
            </a:r>
            <a:r>
              <a:rPr lang="en-GB" sz="1600" dirty="0">
                <a:latin typeface="Segoe UI Semibold" panose="020B0702040204020203" pitchFamily="34" charset="0"/>
              </a:rPr>
              <a:t>and Remaining </a:t>
            </a:r>
            <a:r>
              <a:rPr lang="en-GB" sz="1600" dirty="0" smtClean="0">
                <a:latin typeface="Segoe UI Semibold" panose="020B0702040204020203" pitchFamily="34" charset="0"/>
              </a:rPr>
              <a:t>time: </a:t>
            </a:r>
            <a:r>
              <a:rPr lang="en-GB" sz="1600" dirty="0" smtClean="0">
                <a:latin typeface="+mn-lt"/>
              </a:rPr>
              <a:t>(only on the job-editor)</a:t>
            </a:r>
            <a:r>
              <a:rPr lang="en-GB" sz="1600" dirty="0" smtClean="0">
                <a:latin typeface="Segoe UI Semibold" panose="020B0702040204020203" pitchFamily="34" charset="0"/>
              </a:rPr>
              <a:t/>
            </a:r>
            <a:br>
              <a:rPr lang="en-GB" sz="1600" dirty="0" smtClean="0">
                <a:latin typeface="Segoe UI Semibold" panose="020B0702040204020203" pitchFamily="34" charset="0"/>
              </a:rPr>
            </a:br>
            <a:r>
              <a:rPr lang="en-GB" sz="1600" dirty="0" smtClean="0">
                <a:latin typeface="+mn-lt"/>
              </a:rPr>
              <a:t>Both times are shown during output on the job editor.</a:t>
            </a:r>
            <a:br>
              <a:rPr lang="en-GB" sz="1600" dirty="0" smtClean="0">
                <a:latin typeface="+mn-lt"/>
              </a:rPr>
            </a:br>
            <a:r>
              <a:rPr lang="en-GB" sz="1600" i="1" dirty="0" smtClean="0">
                <a:solidFill>
                  <a:srgbClr val="00ADEF"/>
                </a:solidFill>
                <a:latin typeface="+mn-lt"/>
              </a:rPr>
              <a:t>Estimated time </a:t>
            </a:r>
            <a:r>
              <a:rPr lang="en-GB" sz="1600" dirty="0" smtClean="0">
                <a:latin typeface="+mn-lt"/>
              </a:rPr>
              <a:t>shows the whole output time </a:t>
            </a:r>
            <a:br>
              <a:rPr lang="en-GB" sz="1600" dirty="0" smtClean="0">
                <a:latin typeface="+mn-lt"/>
              </a:rPr>
            </a:br>
            <a:r>
              <a:rPr lang="en-GB" sz="1600" i="1" dirty="0" smtClean="0">
                <a:solidFill>
                  <a:srgbClr val="00ADEF"/>
                </a:solidFill>
                <a:latin typeface="+mn-lt"/>
              </a:rPr>
              <a:t>Remaining time </a:t>
            </a:r>
            <a:r>
              <a:rPr lang="en-GB" sz="1600" dirty="0" smtClean="0">
                <a:latin typeface="+mn-lt"/>
              </a:rPr>
              <a:t>is displayed during the output </a:t>
            </a:r>
            <a:r>
              <a:rPr lang="en-US" sz="1600" dirty="0">
                <a:latin typeface="+mn-lt"/>
              </a:rPr>
              <a:t>and shows how long the output </a:t>
            </a:r>
            <a:r>
              <a:rPr lang="en-US" sz="1600" dirty="0" smtClean="0">
                <a:latin typeface="+mn-lt"/>
              </a:rPr>
              <a:t>is </a:t>
            </a:r>
            <a:r>
              <a:rPr lang="en-US" sz="1600" dirty="0">
                <a:latin typeface="+mn-lt"/>
              </a:rPr>
              <a:t>still in </a:t>
            </a:r>
            <a:r>
              <a:rPr lang="en-US" sz="1600" dirty="0" smtClean="0">
                <a:latin typeface="+mn-lt"/>
              </a:rPr>
              <a:t>progress.</a:t>
            </a:r>
            <a:br>
              <a:rPr lang="en-US" sz="1600" dirty="0" smtClean="0">
                <a:latin typeface="+mn-lt"/>
              </a:rPr>
            </a:br>
            <a:endParaRPr lang="en-US" sz="1600" dirty="0" smtClean="0">
              <a:latin typeface="+mn-lt"/>
            </a:endParaRPr>
          </a:p>
          <a:p>
            <a:pPr marL="285750" indent="-285750">
              <a:buClr>
                <a:srgbClr val="00ADEF"/>
              </a:buClr>
              <a:buFont typeface="Wingdings" panose="05000000000000000000" pitchFamily="2" charset="2"/>
              <a:buChar char="§"/>
            </a:pPr>
            <a:r>
              <a:rPr lang="en-GB" sz="1600" dirty="0" smtClean="0">
                <a:latin typeface="Segoe UI Semibold" panose="020B0702040204020203" pitchFamily="34" charset="0"/>
                <a:ea typeface="Segoe UI" panose="020B0502040204020203" pitchFamily="34" charset="0"/>
                <a:cs typeface="Segoe UI" panose="020B0502040204020203" pitchFamily="34" charset="0"/>
              </a:rPr>
              <a:t>Archive </a:t>
            </a:r>
            <a:r>
              <a:rPr lang="en-GB" sz="1600" dirty="0">
                <a:latin typeface="Segoe UI Semibold" panose="020B0702040204020203" pitchFamily="34" charset="0"/>
                <a:ea typeface="Segoe UI" panose="020B0502040204020203" pitchFamily="34" charset="0"/>
                <a:cs typeface="Segoe UI" panose="020B0502040204020203" pitchFamily="34" charset="0"/>
              </a:rPr>
              <a:t>jobs </a:t>
            </a:r>
            <a:r>
              <a:rPr lang="en-GB" sz="1600" dirty="0" smtClean="0">
                <a:latin typeface="Segoe UI Semibold" panose="020B0702040204020203" pitchFamily="34" charset="0"/>
                <a:ea typeface="Segoe UI" panose="020B0502040204020203" pitchFamily="34" charset="0"/>
                <a:cs typeface="Segoe UI" panose="020B0502040204020203" pitchFamily="34" charset="0"/>
              </a:rPr>
              <a:t>manually: </a:t>
            </a:r>
            <a:r>
              <a:rPr lang="en-US" sz="1600" dirty="0">
                <a:latin typeface="Segoe UI" panose="020B0502040204020203" pitchFamily="34" charset="0"/>
                <a:ea typeface="Segoe UI" panose="020B0502040204020203" pitchFamily="34" charset="0"/>
                <a:cs typeface="Segoe UI" panose="020B0502040204020203" pitchFamily="34" charset="0"/>
              </a:rPr>
              <a:t>Already "</a:t>
            </a:r>
            <a:r>
              <a:rPr lang="en-US" sz="1600" i="1" dirty="0">
                <a:solidFill>
                  <a:srgbClr val="00ADEF"/>
                </a:solidFill>
                <a:latin typeface="Segoe UI" panose="020B0502040204020203" pitchFamily="34" charset="0"/>
                <a:ea typeface="Segoe UI" panose="020B0502040204020203" pitchFamily="34" charset="0"/>
                <a:cs typeface="Segoe UI" panose="020B0502040204020203" pitchFamily="34" charset="0"/>
              </a:rPr>
              <a:t>done</a:t>
            </a:r>
            <a:r>
              <a:rPr lang="en-US" sz="1600" dirty="0">
                <a:latin typeface="Segoe UI" panose="020B0502040204020203" pitchFamily="34" charset="0"/>
                <a:ea typeface="Segoe UI" panose="020B0502040204020203" pitchFamily="34" charset="0"/>
                <a:cs typeface="Segoe UI" panose="020B0502040204020203" pitchFamily="34" charset="0"/>
              </a:rPr>
              <a:t>" jobs which </a:t>
            </a:r>
            <a:r>
              <a:rPr lang="en-US" sz="1600" dirty="0" smtClean="0">
                <a:latin typeface="Segoe UI" panose="020B0502040204020203" pitchFamily="34" charset="0"/>
                <a:ea typeface="Segoe UI" panose="020B0502040204020203" pitchFamily="34" charset="0"/>
                <a:cs typeface="Segoe UI" panose="020B0502040204020203" pitchFamily="34" charset="0"/>
              </a:rPr>
              <a:t>were not automatically archived can </a:t>
            </a:r>
            <a:r>
              <a:rPr lang="en-US" sz="1600" dirty="0">
                <a:latin typeface="Segoe UI" panose="020B0502040204020203" pitchFamily="34" charset="0"/>
                <a:ea typeface="Segoe UI" panose="020B0502040204020203" pitchFamily="34" charset="0"/>
                <a:cs typeface="Segoe UI" panose="020B0502040204020203" pitchFamily="34" charset="0"/>
              </a:rPr>
              <a:t>be archived </a:t>
            </a:r>
            <a:r>
              <a:rPr lang="en-US" sz="1600" dirty="0" smtClean="0">
                <a:latin typeface="Segoe UI" panose="020B0502040204020203" pitchFamily="34" charset="0"/>
                <a:ea typeface="Segoe UI" panose="020B0502040204020203" pitchFamily="34" charset="0"/>
                <a:cs typeface="Segoe UI" panose="020B0502040204020203" pitchFamily="34" charset="0"/>
              </a:rPr>
              <a:t>manually in </a:t>
            </a:r>
            <a:r>
              <a:rPr lang="en-US" sz="1600" dirty="0">
                <a:latin typeface="Segoe UI" panose="020B0502040204020203" pitchFamily="34" charset="0"/>
                <a:ea typeface="Segoe UI" panose="020B0502040204020203" pitchFamily="34" charset="0"/>
                <a:cs typeface="Segoe UI" panose="020B0502040204020203" pitchFamily="34" charset="0"/>
              </a:rPr>
              <a:t>the Pending list of the  job editor with the "</a:t>
            </a:r>
            <a:r>
              <a:rPr lang="en-US" sz="1600" i="1" dirty="0">
                <a:solidFill>
                  <a:srgbClr val="00ADEF"/>
                </a:solidFill>
                <a:latin typeface="Segoe UI" panose="020B0502040204020203" pitchFamily="34" charset="0"/>
                <a:ea typeface="Segoe UI" panose="020B0502040204020203" pitchFamily="34" charset="0"/>
                <a:cs typeface="Segoe UI" panose="020B0502040204020203" pitchFamily="34" charset="0"/>
              </a:rPr>
              <a:t>Archive</a:t>
            </a:r>
            <a:r>
              <a:rPr lang="en-US" sz="1600" dirty="0">
                <a:latin typeface="Segoe UI" panose="020B0502040204020203" pitchFamily="34" charset="0"/>
                <a:ea typeface="Segoe UI" panose="020B0502040204020203" pitchFamily="34" charset="0"/>
                <a:cs typeface="Segoe UI" panose="020B0502040204020203" pitchFamily="34" charset="0"/>
              </a:rPr>
              <a:t>" button after output</a:t>
            </a:r>
            <a:r>
              <a:rPr lang="en-US" sz="1600" dirty="0" smtClean="0">
                <a:latin typeface="Segoe UI" panose="020B0502040204020203" pitchFamily="34" charset="0"/>
                <a:ea typeface="Segoe UI" panose="020B0502040204020203" pitchFamily="34" charset="0"/>
                <a:cs typeface="Segoe UI" panose="020B0502040204020203" pitchFamily="34" charset="0"/>
              </a:rPr>
              <a:t>.</a:t>
            </a:r>
            <a:endParaRPr lang="en-US" sz="1600" dirty="0">
              <a:latin typeface="Segoe UI" panose="020B0502040204020203" pitchFamily="34" charset="0"/>
              <a:ea typeface="Segoe UI" panose="020B0502040204020203" pitchFamily="34" charset="0"/>
              <a:cs typeface="Segoe UI" panose="020B0502040204020203" pitchFamily="34" charset="0"/>
            </a:endParaRPr>
          </a:p>
          <a:p>
            <a:pPr marL="285750" indent="-285750">
              <a:buClr>
                <a:srgbClr val="00ADEF"/>
              </a:buClr>
              <a:buFont typeface="Wingdings" panose="05000000000000000000" pitchFamily="2" charset="2"/>
              <a:buChar char="§"/>
            </a:pPr>
            <a:endParaRPr lang="en-GB" sz="1600" dirty="0">
              <a:latin typeface="+mn-lt"/>
            </a:endParaRPr>
          </a:p>
        </p:txBody>
      </p:sp>
      <p:grpSp>
        <p:nvGrpSpPr>
          <p:cNvPr id="5" name="Group 4"/>
          <p:cNvGrpSpPr/>
          <p:nvPr/>
        </p:nvGrpSpPr>
        <p:grpSpPr>
          <a:xfrm>
            <a:off x="6149016" y="3501008"/>
            <a:ext cx="5926823" cy="2468007"/>
            <a:chOff x="6517432" y="981075"/>
            <a:chExt cx="5580974" cy="2323991"/>
          </a:xfrm>
        </p:grpSpPr>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2328"/>
            <a:stretch/>
          </p:blipFill>
          <p:spPr bwMode="auto">
            <a:xfrm>
              <a:off x="6517432" y="981075"/>
              <a:ext cx="5577840" cy="1071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9135" b="158"/>
            <a:stretch/>
          </p:blipFill>
          <p:spPr bwMode="auto">
            <a:xfrm>
              <a:off x="6520566" y="2116346"/>
              <a:ext cx="5577840"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1" name="Group 10"/>
          <p:cNvGrpSpPr/>
          <p:nvPr/>
        </p:nvGrpSpPr>
        <p:grpSpPr>
          <a:xfrm>
            <a:off x="1723889" y="1156450"/>
            <a:ext cx="4860362" cy="3077644"/>
            <a:chOff x="1723889" y="1156450"/>
            <a:chExt cx="4860362" cy="3077644"/>
          </a:xfrm>
        </p:grpSpPr>
        <p:sp>
          <p:nvSpPr>
            <p:cNvPr id="12" name="Arc 11"/>
            <p:cNvSpPr/>
            <p:nvPr/>
          </p:nvSpPr>
          <p:spPr>
            <a:xfrm rot="11717162" flipV="1">
              <a:off x="1723889" y="1156450"/>
              <a:ext cx="4700441" cy="3077644"/>
            </a:xfrm>
            <a:prstGeom prst="arc">
              <a:avLst>
                <a:gd name="adj1" fmla="val 11374768"/>
                <a:gd name="adj2" fmla="val 1290374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3" name="Rectangle 12"/>
            <p:cNvSpPr/>
            <p:nvPr/>
          </p:nvSpPr>
          <p:spPr>
            <a:xfrm>
              <a:off x="6264211" y="2962656"/>
              <a:ext cx="320040" cy="34747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3631962" y="2277480"/>
            <a:ext cx="6211629" cy="4700441"/>
            <a:chOff x="1521821" y="1085050"/>
            <a:chExt cx="6211629" cy="4700441"/>
          </a:xfrm>
        </p:grpSpPr>
        <p:sp>
          <p:nvSpPr>
            <p:cNvPr id="21" name="Arc 20"/>
            <p:cNvSpPr/>
            <p:nvPr/>
          </p:nvSpPr>
          <p:spPr>
            <a:xfrm rot="8065181" flipV="1">
              <a:off x="710422" y="1896449"/>
              <a:ext cx="4700441" cy="3077644"/>
            </a:xfrm>
            <a:prstGeom prst="arc">
              <a:avLst>
                <a:gd name="adj1" fmla="val 10913296"/>
                <a:gd name="adj2" fmla="val 1290374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2" name="Rectangle 21"/>
            <p:cNvSpPr/>
            <p:nvPr/>
          </p:nvSpPr>
          <p:spPr>
            <a:xfrm>
              <a:off x="4637106" y="1770226"/>
              <a:ext cx="3096344" cy="34747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2858814" y="2641254"/>
            <a:ext cx="6984777" cy="5067369"/>
            <a:chOff x="596273" y="1296424"/>
            <a:chExt cx="6984777" cy="5067369"/>
          </a:xfrm>
        </p:grpSpPr>
        <p:sp>
          <p:nvSpPr>
            <p:cNvPr id="27" name="Arc 26"/>
            <p:cNvSpPr/>
            <p:nvPr/>
          </p:nvSpPr>
          <p:spPr>
            <a:xfrm rot="10800000" flipV="1">
              <a:off x="596273" y="1296424"/>
              <a:ext cx="4176463" cy="5067369"/>
            </a:xfrm>
            <a:prstGeom prst="arc">
              <a:avLst>
                <a:gd name="adj1" fmla="val 10373991"/>
                <a:gd name="adj2" fmla="val 1541290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8" name="Rectangle 27"/>
            <p:cNvSpPr/>
            <p:nvPr/>
          </p:nvSpPr>
          <p:spPr>
            <a:xfrm>
              <a:off x="4001670" y="4142459"/>
              <a:ext cx="3579380" cy="34747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5381115" y="1196307"/>
            <a:ext cx="6643835" cy="4176463"/>
            <a:chOff x="5381115" y="1196307"/>
            <a:chExt cx="6643835" cy="4176463"/>
          </a:xfrm>
        </p:grpSpPr>
        <p:sp>
          <p:nvSpPr>
            <p:cNvPr id="25" name="Rectangle 24"/>
            <p:cNvSpPr/>
            <p:nvPr/>
          </p:nvSpPr>
          <p:spPr>
            <a:xfrm>
              <a:off x="9936718" y="2641254"/>
              <a:ext cx="2088232" cy="195924"/>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c 28"/>
            <p:cNvSpPr/>
            <p:nvPr/>
          </p:nvSpPr>
          <p:spPr>
            <a:xfrm rot="15088024">
              <a:off x="5826568" y="750854"/>
              <a:ext cx="4176463" cy="5067369"/>
            </a:xfrm>
            <a:prstGeom prst="arc">
              <a:avLst>
                <a:gd name="adj1" fmla="val 6017298"/>
                <a:gd name="adj2" fmla="val 1541290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sp>
        <p:nvSpPr>
          <p:cNvPr id="32" name="Arc 31"/>
          <p:cNvSpPr/>
          <p:nvPr/>
        </p:nvSpPr>
        <p:spPr>
          <a:xfrm rot="15088024">
            <a:off x="6482340" y="291617"/>
            <a:ext cx="3669878" cy="6657257"/>
          </a:xfrm>
          <a:prstGeom prst="arc">
            <a:avLst>
              <a:gd name="adj1" fmla="val 6118907"/>
              <a:gd name="adj2" fmla="val 1517912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258757632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500"/>
                                  </p:stCondLst>
                                  <p:childTnLst>
                                    <p:set>
                                      <p:cBhvr>
                                        <p:cTn id="6"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able 31"/>
          <p:cNvGraphicFramePr>
            <a:graphicFrameLocks noGrp="1"/>
          </p:cNvGraphicFramePr>
          <p:nvPr>
            <p:extLst>
              <p:ext uri="{D42A27DB-BD31-4B8C-83A1-F6EECF244321}">
                <p14:modId xmlns:p14="http://schemas.microsoft.com/office/powerpoint/2010/main" val="1983656951"/>
              </p:ext>
            </p:extLst>
          </p:nvPr>
        </p:nvGraphicFramePr>
        <p:xfrm>
          <a:off x="698575" y="3501008"/>
          <a:ext cx="11089232" cy="2319573"/>
        </p:xfrm>
        <a:graphic>
          <a:graphicData uri="http://schemas.openxmlformats.org/drawingml/2006/table">
            <a:tbl>
              <a:tblPr firstRow="1" firstCol="1" bandRow="1"/>
              <a:tblGrid>
                <a:gridCol w="2151995"/>
                <a:gridCol w="6993021"/>
                <a:gridCol w="1944216"/>
              </a:tblGrid>
              <a:tr h="0">
                <a:tc>
                  <a:txBody>
                    <a:bodyPr/>
                    <a:lstStyle/>
                    <a:p>
                      <a:pPr fontAlgn="t"/>
                      <a:endParaRPr lang="en-US" sz="1000" dirty="0">
                        <a:effectLst/>
                        <a:latin typeface="Segoe UI Semibold" panose="020B0702040204020203" pitchFamily="34" charset="0"/>
                      </a:endParaRPr>
                    </a:p>
                  </a:txBody>
                  <a:tcPr marL="46208" marR="46208" marT="23104" marB="23104">
                    <a:lnL>
                      <a:noFill/>
                    </a:lnL>
                    <a:lnR>
                      <a:noFill/>
                    </a:lnR>
                    <a:lnT>
                      <a:noFill/>
                    </a:lnT>
                    <a:lnB>
                      <a:noFill/>
                    </a:lnB>
                  </a:tcPr>
                </a:tc>
                <a:tc>
                  <a:txBody>
                    <a:bodyPr/>
                    <a:lstStyle/>
                    <a:p>
                      <a:pPr fontAlgn="t"/>
                      <a:r>
                        <a:rPr lang="en-US" sz="100" dirty="0">
                          <a:effectLst/>
                        </a:rPr>
                        <a:t> </a:t>
                      </a:r>
                    </a:p>
                  </a:txBody>
                  <a:tcPr marL="46208" marR="46208" marT="23104" marB="23104">
                    <a:lnL>
                      <a:noFill/>
                    </a:lnL>
                    <a:lnR>
                      <a:noFill/>
                    </a:lnR>
                    <a:lnT>
                      <a:noFill/>
                    </a:lnT>
                    <a:lnB>
                      <a:noFill/>
                    </a:lnB>
                  </a:tcPr>
                </a:tc>
                <a:tc>
                  <a:txBody>
                    <a:bodyPr/>
                    <a:lstStyle/>
                    <a:p>
                      <a:pPr fontAlgn="t"/>
                      <a:r>
                        <a:rPr lang="en-US" sz="100" dirty="0">
                          <a:effectLst/>
                        </a:rPr>
                        <a:t> </a:t>
                      </a:r>
                    </a:p>
                  </a:txBody>
                  <a:tcPr marL="46208" marR="46208" marT="23104" marB="23104">
                    <a:lnL>
                      <a:noFill/>
                    </a:lnL>
                    <a:lnR>
                      <a:noFill/>
                    </a:lnR>
                    <a:lnT>
                      <a:noFill/>
                    </a:lnT>
                    <a:lnB>
                      <a:noFill/>
                    </a:lnB>
                  </a:tcPr>
                </a:tc>
              </a:tr>
              <a:tr h="567163">
                <a:tc>
                  <a:txBody>
                    <a:bodyPr/>
                    <a:lstStyle/>
                    <a:p>
                      <a:pPr algn="l" fontAlgn="t"/>
                      <a:r>
                        <a:rPr lang="en-US" sz="1400" b="1" dirty="0">
                          <a:effectLst/>
                          <a:latin typeface="Segoe UI Semibold" panose="020B0702040204020203" pitchFamily="34" charset="0"/>
                        </a:rPr>
                        <a:t>Filter</a:t>
                      </a:r>
                    </a:p>
                  </a:txBody>
                  <a:tcPr marL="46208" marR="46208" marT="23104" marB="23104">
                    <a:lnL>
                      <a:noFill/>
                    </a:lnL>
                    <a:lnR>
                      <a:noFill/>
                    </a:lnR>
                    <a:lnT>
                      <a:noFill/>
                    </a:lnT>
                    <a:lnB>
                      <a:noFill/>
                    </a:lnB>
                  </a:tcPr>
                </a:tc>
                <a:tc>
                  <a:txBody>
                    <a:bodyPr/>
                    <a:lstStyle/>
                    <a:p>
                      <a:pPr fontAlgn="t"/>
                      <a:r>
                        <a:rPr lang="en-US" sz="1400" dirty="0">
                          <a:effectLst/>
                        </a:rPr>
                        <a:t>Type in the full or a part of the Job name or Oder number and click on "</a:t>
                      </a:r>
                      <a:r>
                        <a:rPr lang="en-US" sz="1400" i="1" dirty="0">
                          <a:solidFill>
                            <a:srgbClr val="00ADEF"/>
                          </a:solidFill>
                          <a:effectLst/>
                        </a:rPr>
                        <a:t>Filter</a:t>
                      </a:r>
                      <a:r>
                        <a:rPr lang="en-US" sz="1400" dirty="0">
                          <a:effectLst/>
                        </a:rPr>
                        <a:t>". Only Jobs which are correspond to the searching name are listed.</a:t>
                      </a: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r h="398512">
                <a:tc>
                  <a:txBody>
                    <a:bodyPr/>
                    <a:lstStyle/>
                    <a:p>
                      <a:pPr algn="l" fontAlgn="t"/>
                      <a:r>
                        <a:rPr lang="en-US" sz="1400" b="1" dirty="0">
                          <a:effectLst/>
                          <a:latin typeface="Segoe UI Semibold" panose="020B0702040204020203" pitchFamily="34" charset="0"/>
                        </a:rPr>
                        <a:t>Clear Filter</a:t>
                      </a:r>
                    </a:p>
                  </a:txBody>
                  <a:tcPr marL="46208" marR="46208" marT="23104" marB="23104">
                    <a:lnL>
                      <a:noFill/>
                    </a:lnL>
                    <a:lnR>
                      <a:noFill/>
                    </a:lnR>
                    <a:lnT>
                      <a:noFill/>
                    </a:lnT>
                    <a:lnB>
                      <a:noFill/>
                    </a:lnB>
                  </a:tcPr>
                </a:tc>
                <a:tc>
                  <a:txBody>
                    <a:bodyPr/>
                    <a:lstStyle/>
                    <a:p>
                      <a:pPr fontAlgn="t"/>
                      <a:r>
                        <a:rPr lang="en-US" sz="1400" dirty="0">
                          <a:effectLst/>
                        </a:rPr>
                        <a:t>Clear Filter removes the entry in the filter field. All Jobs are listed.</a:t>
                      </a: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r h="552909">
                <a:tc>
                  <a:txBody>
                    <a:bodyPr/>
                    <a:lstStyle/>
                    <a:p>
                      <a:pPr algn="l" fontAlgn="t"/>
                      <a:r>
                        <a:rPr lang="en-US" sz="1400" b="1" dirty="0">
                          <a:effectLst/>
                          <a:latin typeface="Segoe UI Semibold" panose="020B0702040204020203" pitchFamily="34" charset="0"/>
                        </a:rPr>
                        <a:t>Find hidden</a:t>
                      </a:r>
                    </a:p>
                  </a:txBody>
                  <a:tcPr marL="46208" marR="46208" marT="23104" marB="23104">
                    <a:lnL>
                      <a:noFill/>
                    </a:lnL>
                    <a:lnR>
                      <a:noFill/>
                    </a:lnR>
                    <a:lnT>
                      <a:noFill/>
                    </a:lnT>
                    <a:lnB>
                      <a:noFill/>
                    </a:lnB>
                  </a:tcPr>
                </a:tc>
                <a:tc>
                  <a:txBody>
                    <a:bodyPr/>
                    <a:lstStyle/>
                    <a:p>
                      <a:pPr fontAlgn="t"/>
                      <a:r>
                        <a:rPr lang="en-US" sz="1400" dirty="0" smtClean="0">
                          <a:effectLst/>
                        </a:rPr>
                        <a:t>The search functionality has also influence onto hidden jobs. </a:t>
                      </a:r>
                      <a:br>
                        <a:rPr lang="en-US" sz="1400" dirty="0" smtClean="0">
                          <a:effectLst/>
                        </a:rPr>
                      </a:br>
                      <a:r>
                        <a:rPr lang="en-US" sz="1400" dirty="0" smtClean="0">
                          <a:effectLst/>
                        </a:rPr>
                        <a:t>If hidden jobs corresponds the searching criteria they will be listed.</a:t>
                      </a:r>
                      <a:endParaRPr lang="en-US" sz="1400" dirty="0">
                        <a:effectLst/>
                      </a:endParaRP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r h="602381">
                <a:tc>
                  <a:txBody>
                    <a:bodyPr/>
                    <a:lstStyle/>
                    <a:p>
                      <a:pPr algn="l" fontAlgn="t"/>
                      <a:r>
                        <a:rPr lang="en-US" sz="1400" b="1" dirty="0">
                          <a:effectLst/>
                          <a:latin typeface="Segoe UI Semibold" panose="020B0702040204020203" pitchFamily="34" charset="0"/>
                        </a:rPr>
                        <a:t>Filter by date</a:t>
                      </a:r>
                    </a:p>
                  </a:txBody>
                  <a:tcPr marL="46208" marR="46208" marT="23104" marB="23104">
                    <a:lnL>
                      <a:noFill/>
                    </a:lnL>
                    <a:lnR>
                      <a:noFill/>
                    </a:lnR>
                    <a:lnT>
                      <a:noFill/>
                    </a:lnT>
                    <a:lnB>
                      <a:noFill/>
                    </a:lnB>
                  </a:tcPr>
                </a:tc>
                <a:tc>
                  <a:txBody>
                    <a:bodyPr/>
                    <a:lstStyle/>
                    <a:p>
                      <a:pPr fontAlgn="t"/>
                      <a:r>
                        <a:rPr lang="en-US" sz="1400" dirty="0" smtClean="0">
                          <a:effectLst/>
                        </a:rPr>
                        <a:t>To filter jobs according their creation date. The Region of shown</a:t>
                      </a:r>
                      <a:r>
                        <a:rPr lang="en-US" sz="1400" baseline="0" dirty="0" smtClean="0">
                          <a:effectLst/>
                        </a:rPr>
                        <a:t> jobs</a:t>
                      </a:r>
                      <a:r>
                        <a:rPr lang="en-US" sz="1400" dirty="0" smtClean="0">
                          <a:effectLst/>
                        </a:rPr>
                        <a:t> can </a:t>
                      </a:r>
                      <a:r>
                        <a:rPr lang="en-US" sz="1400" dirty="0">
                          <a:effectLst/>
                        </a:rPr>
                        <a:t>be limited </a:t>
                      </a:r>
                      <a:r>
                        <a:rPr lang="en-US" sz="1400" dirty="0" smtClean="0">
                          <a:effectLst/>
                        </a:rPr>
                        <a:t>by specifying the </a:t>
                      </a:r>
                      <a:r>
                        <a:rPr lang="en-US" sz="1400" dirty="0">
                          <a:effectLst/>
                        </a:rPr>
                        <a:t>start and end date. </a:t>
                      </a: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bl>
          </a:graphicData>
        </a:graphic>
      </p:graphicFrame>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847112201"/>
              </p:ext>
            </p:extLst>
          </p:nvPr>
        </p:nvGraphicFramePr>
        <p:xfrm>
          <a:off x="698575" y="980728"/>
          <a:ext cx="11089232" cy="1898177"/>
        </p:xfrm>
        <a:graphic>
          <a:graphicData uri="http://schemas.openxmlformats.org/drawingml/2006/table">
            <a:tbl>
              <a:tblPr firstRow="1" firstCol="1" bandRow="1"/>
              <a:tblGrid>
                <a:gridCol w="2151995"/>
                <a:gridCol w="6993021"/>
                <a:gridCol w="1944216"/>
              </a:tblGrid>
              <a:tr h="575716">
                <a:tc>
                  <a:txBody>
                    <a:bodyPr/>
                    <a:lstStyle/>
                    <a:p>
                      <a:pPr algn="l" fontAlgn="t"/>
                      <a:r>
                        <a:rPr lang="en-US" sz="1400" b="1" dirty="0">
                          <a:effectLst/>
                          <a:latin typeface="Segoe UI Semibold" panose="020B0702040204020203" pitchFamily="34" charset="0"/>
                        </a:rPr>
                        <a:t>Show/Hide done jobs</a:t>
                      </a:r>
                    </a:p>
                  </a:txBody>
                  <a:tcPr marL="46208" marR="46208" marT="23104" marB="23104">
                    <a:lnL>
                      <a:noFill/>
                    </a:lnL>
                    <a:lnR>
                      <a:noFill/>
                    </a:lnR>
                    <a:lnT>
                      <a:noFill/>
                    </a:lnT>
                    <a:lnB>
                      <a:noFill/>
                    </a:lnB>
                  </a:tcPr>
                </a:tc>
                <a:tc>
                  <a:txBody>
                    <a:bodyPr/>
                    <a:lstStyle/>
                    <a:p>
                      <a:pPr fontAlgn="t"/>
                      <a:r>
                        <a:rPr lang="en-US" sz="1400" dirty="0" smtClean="0">
                          <a:effectLst/>
                        </a:rPr>
                        <a:t>Finished output jobs with the state "</a:t>
                      </a:r>
                      <a:r>
                        <a:rPr lang="en-US" sz="1400" i="1" dirty="0" smtClean="0">
                          <a:solidFill>
                            <a:srgbClr val="029CE6"/>
                          </a:solidFill>
                          <a:effectLst/>
                        </a:rPr>
                        <a:t>done</a:t>
                      </a:r>
                      <a:r>
                        <a:rPr lang="en-US" sz="1400" dirty="0" smtClean="0">
                          <a:effectLst/>
                        </a:rPr>
                        <a:t>" will be shown or hidden in the list</a:t>
                      </a:r>
                      <a:endParaRPr lang="en-US" sz="1400" dirty="0">
                        <a:effectLst/>
                      </a:endParaRPr>
                    </a:p>
                  </a:txBody>
                  <a:tcPr marL="46208" marR="46208" marT="23104" marB="23104">
                    <a:lnL>
                      <a:noFill/>
                    </a:lnL>
                    <a:lnR>
                      <a:noFill/>
                    </a:lnR>
                    <a:lnT>
                      <a:noFill/>
                    </a:lnT>
                    <a:lnB>
                      <a:noFill/>
                    </a:lnB>
                  </a:tcPr>
                </a:tc>
                <a:tc>
                  <a:txBody>
                    <a:bodyPr/>
                    <a:lstStyle/>
                    <a:p>
                      <a:pPr fontAlgn="t"/>
                      <a:endParaRPr lang="en-US" sz="900">
                        <a:effectLst/>
                      </a:endParaRPr>
                    </a:p>
                  </a:txBody>
                  <a:tcPr marL="46208" marR="46208" marT="23104" marB="23104">
                    <a:lnL>
                      <a:noFill/>
                    </a:lnL>
                    <a:lnR>
                      <a:noFill/>
                    </a:lnR>
                    <a:lnT>
                      <a:noFill/>
                    </a:lnT>
                    <a:lnB>
                      <a:noFill/>
                    </a:lnB>
                  </a:tcPr>
                </a:tc>
              </a:tr>
              <a:tr h="720080">
                <a:tc>
                  <a:txBody>
                    <a:bodyPr/>
                    <a:lstStyle/>
                    <a:p>
                      <a:pPr algn="l" fontAlgn="t"/>
                      <a:r>
                        <a:rPr lang="en-US" sz="1400" b="1" dirty="0">
                          <a:effectLst/>
                          <a:latin typeface="Segoe UI Semibold" panose="020B0702040204020203" pitchFamily="34" charset="0"/>
                        </a:rPr>
                        <a:t>Show/Hide jobs of </a:t>
                      </a:r>
                      <a:r>
                        <a:rPr lang="en-US" sz="1400" b="1" dirty="0" smtClean="0">
                          <a:effectLst/>
                          <a:latin typeface="Segoe UI Semibold" panose="020B0702040204020203" pitchFamily="34" charset="0"/>
                        </a:rPr>
                        <a:t>other </a:t>
                      </a:r>
                      <a:r>
                        <a:rPr lang="en-US" sz="1400" b="1" dirty="0">
                          <a:effectLst/>
                          <a:latin typeface="Segoe UI Semibold" panose="020B0702040204020203" pitchFamily="34" charset="0"/>
                        </a:rPr>
                        <a:t>machines</a:t>
                      </a:r>
                    </a:p>
                  </a:txBody>
                  <a:tcPr marL="46208" marR="46208" marT="23104" marB="23104">
                    <a:lnL>
                      <a:noFill/>
                    </a:lnL>
                    <a:lnR>
                      <a:noFill/>
                    </a:lnR>
                    <a:lnT>
                      <a:noFill/>
                    </a:lnT>
                    <a:lnB>
                      <a:noFill/>
                    </a:lnB>
                  </a:tcPr>
                </a:tc>
                <a:tc>
                  <a:txBody>
                    <a:bodyPr/>
                    <a:lstStyle/>
                    <a:p>
                      <a:pPr algn="l" fontAlgn="t"/>
                      <a:r>
                        <a:rPr lang="en-US" sz="1400" dirty="0">
                          <a:effectLst/>
                        </a:rPr>
                        <a:t>Normally all jobs of different devices are visible on the </a:t>
                      </a:r>
                      <a:r>
                        <a:rPr lang="en-US" sz="1400" i="1" dirty="0">
                          <a:solidFill>
                            <a:srgbClr val="00ADEF"/>
                          </a:solidFill>
                          <a:effectLst/>
                        </a:rPr>
                        <a:t>job editor</a:t>
                      </a:r>
                      <a:r>
                        <a:rPr lang="en-US" sz="1400" dirty="0">
                          <a:effectLst/>
                        </a:rPr>
                        <a:t>. </a:t>
                      </a:r>
                      <a:r>
                        <a:rPr lang="en-US" sz="1400" dirty="0" smtClean="0">
                          <a:effectLst/>
                        </a:rPr>
                        <a:t/>
                      </a:r>
                      <a:br>
                        <a:rPr lang="en-US" sz="1400" dirty="0" smtClean="0">
                          <a:effectLst/>
                        </a:rPr>
                      </a:br>
                      <a:r>
                        <a:rPr lang="en-US" sz="1400" dirty="0" smtClean="0">
                          <a:effectLst/>
                        </a:rPr>
                        <a:t>Only </a:t>
                      </a:r>
                      <a:r>
                        <a:rPr lang="en-US" sz="1400" dirty="0">
                          <a:effectLst/>
                        </a:rPr>
                        <a:t>jobs of the chosen device are visible with an active button.</a:t>
                      </a: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r h="602381">
                <a:tc>
                  <a:txBody>
                    <a:bodyPr/>
                    <a:lstStyle/>
                    <a:p>
                      <a:pPr algn="l" fontAlgn="t"/>
                      <a:r>
                        <a:rPr lang="en-US" sz="1400" dirty="0">
                          <a:effectLst/>
                          <a:latin typeface="Segoe UI Semibold" panose="020B0702040204020203" pitchFamily="34" charset="0"/>
                        </a:rPr>
                        <a:t>Show/Hide jobs of </a:t>
                      </a:r>
                      <a:r>
                        <a:rPr lang="en-US" sz="1400" dirty="0" smtClean="0">
                          <a:effectLst/>
                          <a:latin typeface="Segoe UI Semibold" panose="020B0702040204020203" pitchFamily="34" charset="0"/>
                        </a:rPr>
                        <a:t>other </a:t>
                      </a:r>
                      <a:r>
                        <a:rPr lang="en-US" sz="1400" dirty="0">
                          <a:effectLst/>
                          <a:latin typeface="Segoe UI Semibold" panose="020B0702040204020203" pitchFamily="34" charset="0"/>
                        </a:rPr>
                        <a:t>user</a:t>
                      </a:r>
                    </a:p>
                  </a:txBody>
                  <a:tcPr marL="46208" marR="46208" marT="23104" marB="23104">
                    <a:lnL>
                      <a:noFill/>
                    </a:lnL>
                    <a:lnR>
                      <a:noFill/>
                    </a:lnR>
                    <a:lnT>
                      <a:noFill/>
                    </a:lnT>
                    <a:lnB>
                      <a:noFill/>
                    </a:lnB>
                  </a:tcPr>
                </a:tc>
                <a:tc>
                  <a:txBody>
                    <a:bodyPr/>
                    <a:lstStyle/>
                    <a:p>
                      <a:pPr algn="l" fontAlgn="t"/>
                      <a:r>
                        <a:rPr lang="en-US" sz="1400" dirty="0">
                          <a:effectLst/>
                        </a:rPr>
                        <a:t>Stored Jobs of different workstations can be shown or hidden on the </a:t>
                      </a:r>
                      <a:r>
                        <a:rPr lang="en-US" sz="1400" i="1" dirty="0" smtClean="0">
                          <a:solidFill>
                            <a:srgbClr val="00ADEF"/>
                          </a:solidFill>
                          <a:effectLst/>
                        </a:rPr>
                        <a:t>job </a:t>
                      </a:r>
                      <a:r>
                        <a:rPr lang="en-US" sz="1400" i="1" dirty="0">
                          <a:solidFill>
                            <a:srgbClr val="00ADEF"/>
                          </a:solidFill>
                          <a:effectLst/>
                        </a:rPr>
                        <a:t>editor </a:t>
                      </a:r>
                    </a:p>
                  </a:txBody>
                  <a:tcPr marL="46208" marR="46208" marT="23104" marB="23104">
                    <a:lnL>
                      <a:noFill/>
                    </a:lnL>
                    <a:lnR>
                      <a:noFill/>
                    </a:lnR>
                    <a:lnT>
                      <a:noFill/>
                    </a:lnT>
                    <a:lnB>
                      <a:noFill/>
                    </a:lnB>
                  </a:tcPr>
                </a:tc>
                <a:tc>
                  <a:txBody>
                    <a:bodyPr/>
                    <a:lstStyle/>
                    <a:p>
                      <a:pPr fontAlgn="t"/>
                      <a:endParaRPr lang="en-US" sz="900" dirty="0">
                        <a:effectLst/>
                      </a:endParaRPr>
                    </a:p>
                  </a:txBody>
                  <a:tcPr marL="46208" marR="46208" marT="23104" marB="23104">
                    <a:lnL>
                      <a:noFill/>
                    </a:lnL>
                    <a:lnR>
                      <a:noFill/>
                    </a:lnR>
                    <a:lnT>
                      <a:noFill/>
                    </a:lnT>
                    <a:lnB>
                      <a:noFill/>
                    </a:lnB>
                  </a:tcPr>
                </a:tc>
              </a:tr>
            </a:tbl>
          </a:graphicData>
        </a:graphic>
      </p:graphicFrame>
      <p:grpSp>
        <p:nvGrpSpPr>
          <p:cNvPr id="13" name="Group 12"/>
          <p:cNvGrpSpPr/>
          <p:nvPr/>
        </p:nvGrpSpPr>
        <p:grpSpPr>
          <a:xfrm>
            <a:off x="9987607" y="978852"/>
            <a:ext cx="381000" cy="1667194"/>
            <a:chOff x="9987607" y="978852"/>
            <a:chExt cx="381000" cy="1667194"/>
          </a:xfrm>
        </p:grpSpPr>
        <p:pic>
          <p:nvPicPr>
            <p:cNvPr id="2062" name="Picture 14" descr="C:\PerforceWS\Babsi_CADPC13\Projects\OnlineHelp\Arion-Help-English\FunctionalityofbestImage\CAM-Output\CAM_Professional_UI\Job\Hide Done Job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7607" y="978852"/>
              <a:ext cx="381000"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C:\PerforceWS\Babsi_CADPC13\Projects\OnlineHelp\Arion-Help-English\FunctionalityofbestImage\CAM-Output\CAM_Professional_UI\Job\hide devi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7607" y="1609091"/>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PerforceWS\Babsi_CADPC13\Projects\OnlineHelp\Arion-Help-English\FunctionalityofbestImage\CAM-Output\CAM_Professional_UI\Job\Hide other us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7607" y="2265046"/>
              <a:ext cx="381000" cy="381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p:cNvGrpSpPr/>
          <p:nvPr/>
        </p:nvGrpSpPr>
        <p:grpSpPr>
          <a:xfrm>
            <a:off x="9962172" y="3750510"/>
            <a:ext cx="385117" cy="1931698"/>
            <a:chOff x="9962172" y="3750510"/>
            <a:chExt cx="385117" cy="1931698"/>
          </a:xfrm>
        </p:grpSpPr>
        <p:pic>
          <p:nvPicPr>
            <p:cNvPr id="2065" name="Picture 17" descr="C:\PerforceWS\Babsi_CADPC13\Projects\OnlineHelp\Arion-Help-English\FunctionalityofbestImage\CAM-Output\CAM_Professional_UI\Job\Filt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6289" y="3750510"/>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C:\PerforceWS\Babsi_CADPC13\Projects\OnlineHelp\Arion-Help-English\FunctionalityofbestImage\CAM-Output\CAM_Professional_UI\Job\Clear-Fil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4076" y="4272136"/>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descr="C:\PerforceWS\Babsi_CADPC13\Projects\OnlineHelp\Arion-Help-English\FunctionalityofbestImage\CAM-Output\CAM_Professional_UI\Job\FindHidde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64076" y="4809530"/>
              <a:ext cx="38100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C:\PerforceWS\Babsi_CADPC13\Projects\OnlineHelp\Arion-Help-English\FunctionalityofbestImage\CAM-Output\CAM_Professional_UI\Job\Filter by dat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62172" y="5301208"/>
              <a:ext cx="381000" cy="381000"/>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Rectangle 13"/>
          <p:cNvSpPr>
            <a:spLocks noChangeArrowheads="1"/>
          </p:cNvSpPr>
          <p:nvPr/>
        </p:nvSpPr>
        <p:spPr bwMode="auto">
          <a:xfrm>
            <a:off x="454795" y="3203684"/>
            <a:ext cx="103969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defTabSz="179388" eaLnBrk="0" latinLnBrk="0" hangingPunct="0">
              <a:lnSpc>
                <a:spcPct val="100000"/>
              </a:lnSpc>
              <a:buClrTx/>
              <a:buSzTx/>
              <a:buFontTx/>
              <a:buNone/>
              <a:tabLst/>
            </a:pPr>
            <a:r>
              <a:rPr lang="en-US" altLang="en-US" sz="1600" b="1" cap="all" dirty="0" smtClean="0">
                <a:latin typeface="Segoe UI Semibold" panose="020B0702040204020203" pitchFamily="34" charset="0"/>
                <a:ea typeface="+mj-ea"/>
                <a:cs typeface="+mj-cs"/>
              </a:rPr>
              <a:t>Job Pendinglist - </a:t>
            </a:r>
            <a:r>
              <a:rPr lang="en-US" altLang="en-US" sz="1600" b="1" cap="all" dirty="0" smtClean="0">
                <a:solidFill>
                  <a:srgbClr val="00ADEF"/>
                </a:solidFill>
                <a:latin typeface="Segoe UI Semibold" panose="020B0702040204020203" pitchFamily="34" charset="0"/>
                <a:ea typeface="+mj-ea"/>
                <a:cs typeface="+mj-cs"/>
              </a:rPr>
              <a:t>Find </a:t>
            </a:r>
            <a:r>
              <a:rPr lang="en-US" altLang="en-US" sz="1600" b="1" cap="all" dirty="0">
                <a:solidFill>
                  <a:srgbClr val="00ADEF"/>
                </a:solidFill>
                <a:latin typeface="Segoe UI Semibold" panose="020B0702040204020203" pitchFamily="34" charset="0"/>
                <a:ea typeface="+mj-ea"/>
                <a:cs typeface="+mj-cs"/>
              </a:rPr>
              <a:t>&amp; Search </a:t>
            </a:r>
            <a:r>
              <a:rPr lang="en-US" altLang="en-US" sz="1600" b="1" cap="all" dirty="0" smtClean="0">
                <a:solidFill>
                  <a:srgbClr val="00ADEF"/>
                </a:solidFill>
                <a:latin typeface="Segoe UI Semibold" panose="020B0702040204020203" pitchFamily="34" charset="0"/>
                <a:ea typeface="+mj-ea"/>
                <a:cs typeface="+mj-cs"/>
              </a:rPr>
              <a:t>Functions</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2400" b="0" i="0" u="none" strike="noStrike" cap="none" normalizeH="0" baseline="0" dirty="0" smtClean="0">
                <a:ln>
                  <a:noFill/>
                </a:ln>
                <a:solidFill>
                  <a:schemeClr val="tx1"/>
                </a:solidFill>
                <a:effectLst/>
                <a:latin typeface="Segoe UI" pitchFamily="34" charset="0"/>
                <a:cs typeface="Segoe UI" pitchFamily="34" charset="0"/>
              </a:rPr>
              <a:t> </a:t>
            </a:r>
            <a:r>
              <a:rPr kumimoji="0" lang="en-US" altLang="en-US" sz="1000" b="0" i="0" u="none" strike="noStrike" cap="none" normalizeH="0" baseline="0" dirty="0" smtClean="0">
                <a:ln>
                  <a:noFill/>
                </a:ln>
                <a:solidFill>
                  <a:schemeClr val="tx1"/>
                </a:solidFill>
                <a:effectLst/>
                <a:latin typeface="Segoe UI" pitchFamily="34" charset="0"/>
                <a:cs typeface="Segoe UI" pitchFamily="34" charset="0"/>
              </a:rPr>
              <a:t>         </a:t>
            </a:r>
          </a:p>
        </p:txBody>
      </p:sp>
      <p:sp>
        <p:nvSpPr>
          <p:cNvPr id="5" name="Title 4"/>
          <p:cNvSpPr>
            <a:spLocks noGrp="1"/>
          </p:cNvSpPr>
          <p:nvPr>
            <p:ph type="title"/>
          </p:nvPr>
        </p:nvSpPr>
        <p:spPr>
          <a:xfrm>
            <a:off x="482923" y="590392"/>
            <a:ext cx="10377069" cy="246221"/>
          </a:xfrm>
        </p:spPr>
        <p:txBody>
          <a:bodyPr tIns="0" bIns="0">
            <a:spAutoFit/>
          </a:bodyPr>
          <a:lstStyle/>
          <a:p>
            <a:r>
              <a:rPr lang="en-US" sz="1600" b="0" dirty="0" smtClean="0">
                <a:solidFill>
                  <a:schemeClr val="tx1"/>
                </a:solidFill>
                <a:latin typeface="Segoe UI Semibold" panose="020B0702040204020203" pitchFamily="34" charset="0"/>
              </a:rPr>
              <a:t>Job – Pendinglist – </a:t>
            </a:r>
            <a:r>
              <a:rPr lang="en-US" sz="1600" b="0" dirty="0" smtClean="0">
                <a:latin typeface="Segoe UI Semibold" panose="020B0702040204020203" pitchFamily="34" charset="0"/>
              </a:rPr>
              <a:t>Show/Hide jobs of other devices</a:t>
            </a:r>
            <a:endParaRPr lang="en-US" sz="1600" b="0" dirty="0">
              <a:latin typeface="Segoe UI Semibold" panose="020B0702040204020203" pitchFamily="34" charset="0"/>
            </a:endParaRPr>
          </a:p>
        </p:txBody>
      </p:sp>
    </p:spTree>
    <p:extLst>
      <p:ext uri="{BB962C8B-B14F-4D97-AF65-F5344CB8AC3E}">
        <p14:creationId xmlns:p14="http://schemas.microsoft.com/office/powerpoint/2010/main" val="2912866326"/>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lstStyle/>
          <a:p>
            <a:pPr lvl="2"/>
            <a:r>
              <a:rPr lang="nl-NL" dirty="0" smtClean="0"/>
              <a:t>BASIC -  </a:t>
            </a:r>
            <a:r>
              <a:rPr lang="nl-NL" dirty="0">
                <a:solidFill>
                  <a:schemeClr val="tx1"/>
                </a:solidFill>
              </a:rPr>
              <a:t>P</a:t>
            </a:r>
            <a:r>
              <a:rPr lang="nl-NL" dirty="0" smtClean="0">
                <a:solidFill>
                  <a:schemeClr val="tx1"/>
                </a:solidFill>
              </a:rPr>
              <a:t>DF</a:t>
            </a:r>
            <a:r>
              <a:rPr lang="en-GB" dirty="0" smtClean="0">
                <a:solidFill>
                  <a:schemeClr val="tx1"/>
                </a:solidFill>
                <a:cs typeface="Segoe UI" pitchFamily="34" charset="0"/>
              </a:rPr>
              <a:t> ONFLY calculation performance improved 				</a:t>
            </a:r>
            <a:r>
              <a:rPr lang="en-US" sz="1400" dirty="0" smtClean="0">
                <a:solidFill>
                  <a:srgbClr val="FF0000"/>
                </a:solidFill>
              </a:rPr>
              <a:t>(5.70/11) </a:t>
            </a:r>
            <a:endParaRPr lang="nl-NL" sz="2000" dirty="0">
              <a:solidFill>
                <a:schemeClr val="tx1"/>
              </a:solidFill>
            </a:endParaRPr>
          </a:p>
        </p:txBody>
      </p:sp>
      <p:sp>
        <p:nvSpPr>
          <p:cNvPr id="45" name="Rectangle 44"/>
          <p:cNvSpPr/>
          <p:nvPr/>
        </p:nvSpPr>
        <p:spPr>
          <a:xfrm>
            <a:off x="618389" y="2254414"/>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36" name="Content Placeholder 2"/>
          <p:cNvSpPr txBox="1">
            <a:spLocks/>
          </p:cNvSpPr>
          <p:nvPr/>
        </p:nvSpPr>
        <p:spPr bwMode="auto">
          <a:xfrm>
            <a:off x="483914" y="1052736"/>
            <a:ext cx="6255024" cy="1077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0" indent="0" algn="just">
              <a:buNone/>
            </a:pPr>
            <a:r>
              <a:rPr lang="en-US" sz="1600" dirty="0" smtClean="0"/>
              <a:t>Due to the current problems with PDF on-fly, improvements has to be done to increase the RIP performance. In the Beta version 5.70/11 an option was implemented, into how many extra threads the PDF on-fly calculation will be split.</a:t>
            </a:r>
          </a:p>
        </p:txBody>
      </p:sp>
      <p:sp>
        <p:nvSpPr>
          <p:cNvPr id="44"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37956" b="20686"/>
          <a:stretch/>
        </p:blipFill>
        <p:spPr bwMode="auto">
          <a:xfrm>
            <a:off x="6924200" y="1354325"/>
            <a:ext cx="4975700" cy="438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496192" y="2132856"/>
            <a:ext cx="6356077" cy="3323987"/>
          </a:xfrm>
          <a:prstGeom prst="rect">
            <a:avLst/>
          </a:prstGeom>
        </p:spPr>
        <p:txBody>
          <a:bodyPr wrap="square">
            <a:spAutoFit/>
          </a:bodyPr>
          <a:lstStyle/>
          <a:p>
            <a:pPr marL="285750" indent="-285750">
              <a:buFont typeface="Arial" panose="020B0604020202020204" pitchFamily="34" charset="0"/>
              <a:buChar char="•"/>
            </a:pPr>
            <a:r>
              <a:rPr lang="en-US" sz="1600" dirty="0">
                <a:latin typeface="+mn-lt"/>
              </a:rPr>
              <a:t>The</a:t>
            </a:r>
            <a:r>
              <a:rPr lang="en-US" sz="1600" dirty="0" smtClean="0"/>
              <a:t> </a:t>
            </a:r>
            <a:r>
              <a:rPr lang="en-US" sz="1600" i="1" dirty="0" err="1" smtClean="0">
                <a:solidFill>
                  <a:srgbClr val="00ADEF"/>
                </a:solidFill>
              </a:rPr>
              <a:t>Nr</a:t>
            </a:r>
            <a:r>
              <a:rPr lang="en-US" sz="1600" i="1" dirty="0" smtClean="0">
                <a:solidFill>
                  <a:srgbClr val="00ADEF"/>
                </a:solidFill>
              </a:rPr>
              <a:t>. </a:t>
            </a:r>
            <a:r>
              <a:rPr lang="en-US" sz="1600" i="1" dirty="0">
                <a:solidFill>
                  <a:srgbClr val="00ADEF"/>
                </a:solidFill>
              </a:rPr>
              <a:t>of sub thread </a:t>
            </a:r>
            <a:r>
              <a:rPr lang="en-US" sz="1600" dirty="0"/>
              <a:t>is only considered for PDF‘s </a:t>
            </a:r>
            <a:r>
              <a:rPr lang="en-US" sz="1600" dirty="0" smtClean="0"/>
              <a:t>files and if the </a:t>
            </a:r>
            <a:r>
              <a:rPr lang="en-US" sz="1600" dirty="0" err="1" smtClean="0"/>
              <a:t>Nr</a:t>
            </a:r>
            <a:r>
              <a:rPr lang="en-US" sz="1600" dirty="0" smtClean="0"/>
              <a:t>. of </a:t>
            </a:r>
            <a:r>
              <a:rPr lang="en-US" sz="1600" i="1" dirty="0" smtClean="0">
                <a:solidFill>
                  <a:srgbClr val="00ADEF"/>
                </a:solidFill>
              </a:rPr>
              <a:t>Rip threads </a:t>
            </a:r>
            <a:r>
              <a:rPr lang="en-US" sz="1600" dirty="0"/>
              <a:t>is </a:t>
            </a:r>
            <a:r>
              <a:rPr lang="en-US" sz="1600" i="1" dirty="0" smtClean="0">
                <a:solidFill>
                  <a:srgbClr val="00ADEF"/>
                </a:solidFill>
              </a:rPr>
              <a:t>1. </a:t>
            </a:r>
            <a:r>
              <a:rPr lang="en-US" sz="1600" i="1" dirty="0" smtClean="0"/>
              <a:t>(variLEX, smartLEX, DLX).</a:t>
            </a:r>
            <a:br>
              <a:rPr lang="en-US" sz="1600" i="1" dirty="0" smtClean="0"/>
            </a:br>
            <a:r>
              <a:rPr lang="en-US" sz="1600" dirty="0"/>
              <a:t>With more than </a:t>
            </a:r>
            <a:r>
              <a:rPr lang="en-US" sz="1600" i="1" dirty="0">
                <a:solidFill>
                  <a:srgbClr val="00ADEF"/>
                </a:solidFill>
              </a:rPr>
              <a:t>1 RIP thread</a:t>
            </a:r>
            <a:r>
              <a:rPr lang="en-US" sz="1600" dirty="0"/>
              <a:t>, the sub-threads make no sense, because the Device PC has too few processors</a:t>
            </a:r>
            <a:r>
              <a:rPr lang="en-US" sz="1600" dirty="0" smtClean="0"/>
              <a:t>.</a:t>
            </a:r>
          </a:p>
          <a:p>
            <a:pPr marL="285750" indent="-285750" algn="just">
              <a:buFont typeface="Arial" panose="020B0604020202020204" pitchFamily="34" charset="0"/>
              <a:buChar char="•"/>
            </a:pPr>
            <a:endParaRPr lang="en-US" sz="1600" dirty="0"/>
          </a:p>
          <a:p>
            <a:pPr marL="285750" indent="-285750" algn="just">
              <a:buFont typeface="Arial" panose="020B0604020202020204" pitchFamily="34" charset="0"/>
              <a:buChar char="•"/>
            </a:pPr>
            <a:r>
              <a:rPr lang="en-US" sz="1600" dirty="0"/>
              <a:t>Furthermore, it makes no sense to enter more than </a:t>
            </a:r>
            <a:r>
              <a:rPr lang="en-US" sz="1600" i="1" dirty="0">
                <a:solidFill>
                  <a:srgbClr val="00ADEF"/>
                </a:solidFill>
              </a:rPr>
              <a:t>3 Rip </a:t>
            </a:r>
            <a:r>
              <a:rPr lang="en-US" sz="1600" i="1" dirty="0" smtClean="0">
                <a:solidFill>
                  <a:srgbClr val="00ADEF"/>
                </a:solidFill>
              </a:rPr>
              <a:t>threads (Multichannel AGRIOS)</a:t>
            </a:r>
            <a:r>
              <a:rPr lang="en-US" sz="1600" dirty="0" smtClean="0"/>
              <a:t>, </a:t>
            </a:r>
            <a:r>
              <a:rPr lang="en-US" sz="1600" dirty="0"/>
              <a:t>because the Device PC has only 4 processors. The experience shows that the computer power for data output is still enough with an adjustment of </a:t>
            </a:r>
            <a:r>
              <a:rPr lang="en-US" sz="1600" i="1" dirty="0">
                <a:solidFill>
                  <a:srgbClr val="00ADEF"/>
                </a:solidFill>
              </a:rPr>
              <a:t>3 Rip threads</a:t>
            </a:r>
            <a:r>
              <a:rPr lang="en-US" sz="1600" dirty="0" smtClean="0"/>
              <a:t>.</a:t>
            </a:r>
            <a:br>
              <a:rPr lang="en-US" sz="1600" dirty="0" smtClean="0"/>
            </a:br>
            <a:endParaRPr lang="en-US" sz="1600" dirty="0" smtClean="0"/>
          </a:p>
          <a:p>
            <a:pPr marL="285750" indent="-285750" algn="just">
              <a:buFont typeface="Arial" panose="020B0604020202020204" pitchFamily="34" charset="0"/>
              <a:buChar char="•"/>
            </a:pPr>
            <a:r>
              <a:rPr lang="en-US" sz="1600" dirty="0"/>
              <a:t>An adjustment from 0 or 1 corresponds the default  (no splitting to sub threads!)</a:t>
            </a:r>
          </a:p>
          <a:p>
            <a:pPr marL="285750" indent="-285750" algn="just">
              <a:buFont typeface="Arial" panose="020B0604020202020204" pitchFamily="34" charset="0"/>
              <a:buChar char="•"/>
            </a:pPr>
            <a:endParaRPr lang="en-US" dirty="0" smtClean="0">
              <a:latin typeface="+mn-lt"/>
            </a:endParaRPr>
          </a:p>
        </p:txBody>
      </p:sp>
      <p:sp>
        <p:nvSpPr>
          <p:cNvPr id="18" name="Arc 17"/>
          <p:cNvSpPr/>
          <p:nvPr/>
        </p:nvSpPr>
        <p:spPr>
          <a:xfrm flipH="1">
            <a:off x="4514996" y="2423691"/>
            <a:ext cx="4968555" cy="5067225"/>
          </a:xfrm>
          <a:prstGeom prst="arc">
            <a:avLst>
              <a:gd name="adj1" fmla="val 10671495"/>
              <a:gd name="adj2" fmla="val 16305376"/>
            </a:avLst>
          </a:prstGeom>
          <a:ln w="19050">
            <a:solidFill>
              <a:srgbClr val="E88A00"/>
            </a:solidFill>
            <a:headEnd type="triangle" w="lg" len="lg"/>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3697352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7474" y="981075"/>
            <a:ext cx="4900001" cy="4792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494633" y="1268760"/>
            <a:ext cx="5317206" cy="3477909"/>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36000" lvl="1" fontAlgn="auto">
              <a:spcBef>
                <a:spcPts val="600"/>
              </a:spcBef>
              <a:spcAft>
                <a:spcPts val="600"/>
              </a:spcAft>
            </a:pPr>
            <a:r>
              <a:rPr lang="en-GB" dirty="0" smtClean="0">
                <a:solidFill>
                  <a:srgbClr val="00ADEF"/>
                </a:solidFill>
                <a:latin typeface="Segoe UI Semibold" panose="020B0702040204020203" pitchFamily="34" charset="0"/>
              </a:rPr>
              <a:t>Global settings  </a:t>
            </a:r>
            <a:r>
              <a:rPr lang="en-GB" dirty="0" smtClean="0">
                <a:solidFill>
                  <a:srgbClr val="00ADEF"/>
                </a:solidFill>
                <a:latin typeface="Segoe UI Semibold" panose="020B0702040204020203" pitchFamily="34" charset="0"/>
                <a:sym typeface="Wingdings" panose="05000000000000000000" pitchFamily="2" charset="2"/>
              </a:rPr>
              <a:t> Local settings</a:t>
            </a:r>
            <a:r>
              <a:rPr lang="en-GB" sz="1200" dirty="0" smtClean="0">
                <a:solidFill>
                  <a:srgbClr val="00ADEF"/>
                </a:solidFill>
                <a:sym typeface="Wingdings" panose="05000000000000000000" pitchFamily="2" charset="2"/>
              </a:rPr>
              <a:t> (only as privileged user)</a:t>
            </a:r>
          </a:p>
          <a:p>
            <a:pPr marL="36000" lvl="1" algn="just" fontAlgn="auto">
              <a:spcBef>
                <a:spcPts val="600"/>
              </a:spcBef>
              <a:spcAft>
                <a:spcPts val="600"/>
              </a:spcAft>
            </a:pPr>
            <a:r>
              <a:rPr lang="en-GB" sz="1600" dirty="0" smtClean="0">
                <a:solidFill>
                  <a:schemeClr val="tx1"/>
                </a:solidFill>
                <a:sym typeface="Wingdings" panose="05000000000000000000" pitchFamily="2" charset="2"/>
              </a:rPr>
              <a:t>Up to now all connected devices have gotten the same adjustments if the archiving parameters have to be changed in on one connected CAD or CAM-station.</a:t>
            </a:r>
          </a:p>
          <a:p>
            <a:pPr marL="231775" lvl="1" indent="-196850" fontAlgn="auto">
              <a:spcBef>
                <a:spcPts val="600"/>
              </a:spcBef>
              <a:spcAft>
                <a:spcPts val="600"/>
              </a:spcAft>
            </a:pPr>
            <a:r>
              <a:rPr lang="en-GB" sz="1600" dirty="0" smtClean="0">
                <a:solidFill>
                  <a:schemeClr val="tx1"/>
                </a:solidFill>
                <a:sym typeface="Wingdings" panose="05000000000000000000" pitchFamily="2" charset="2"/>
              </a:rPr>
              <a:t>Now it is possible to set:</a:t>
            </a:r>
            <a:br>
              <a:rPr lang="en-GB" sz="1600" dirty="0" smtClean="0">
                <a:solidFill>
                  <a:schemeClr val="tx1"/>
                </a:solidFill>
                <a:sym typeface="Wingdings" panose="05000000000000000000" pitchFamily="2" charset="2"/>
              </a:rPr>
            </a:br>
            <a:r>
              <a:rPr lang="en-GB" sz="1600" dirty="0" smtClean="0">
                <a:solidFill>
                  <a:schemeClr val="tx1"/>
                </a:solidFill>
                <a:sym typeface="Wingdings" panose="05000000000000000000" pitchFamily="2" charset="2"/>
              </a:rPr>
              <a:t>“</a:t>
            </a:r>
            <a:r>
              <a:rPr lang="en-GB" sz="1600" i="1" dirty="0" smtClean="0">
                <a:solidFill>
                  <a:srgbClr val="00ADEF"/>
                </a:solidFill>
                <a:sym typeface="Wingdings" panose="05000000000000000000" pitchFamily="2" charset="2"/>
              </a:rPr>
              <a:t>Global settings</a:t>
            </a:r>
            <a:r>
              <a:rPr lang="en-GB" sz="1600" dirty="0" smtClean="0">
                <a:solidFill>
                  <a:schemeClr val="tx1"/>
                </a:solidFill>
                <a:sym typeface="Wingdings" panose="05000000000000000000" pitchFamily="2" charset="2"/>
              </a:rPr>
              <a:t>” (Archiving parameters for all connected devices) and </a:t>
            </a:r>
          </a:p>
          <a:p>
            <a:pPr marL="231775" lvl="1" fontAlgn="auto">
              <a:spcBef>
                <a:spcPts val="600"/>
              </a:spcBef>
              <a:spcAft>
                <a:spcPts val="600"/>
              </a:spcAft>
            </a:pPr>
            <a:r>
              <a:rPr lang="en-GB" sz="1600" dirty="0" smtClean="0">
                <a:solidFill>
                  <a:schemeClr val="tx1"/>
                </a:solidFill>
                <a:sym typeface="Wingdings" panose="05000000000000000000" pitchFamily="2" charset="2"/>
              </a:rPr>
              <a:t>“</a:t>
            </a:r>
            <a:r>
              <a:rPr lang="en-GB" sz="1600" i="1" dirty="0" smtClean="0">
                <a:solidFill>
                  <a:srgbClr val="00ADEF"/>
                </a:solidFill>
                <a:sym typeface="Wingdings" panose="05000000000000000000" pitchFamily="2" charset="2"/>
              </a:rPr>
              <a:t>Local settings</a:t>
            </a:r>
            <a:r>
              <a:rPr lang="en-GB" sz="1600" dirty="0" smtClean="0">
                <a:solidFill>
                  <a:schemeClr val="tx1"/>
                </a:solidFill>
                <a:sym typeface="Wingdings" panose="05000000000000000000" pitchFamily="2" charset="2"/>
              </a:rPr>
              <a:t>” (only parameters for the current station)</a:t>
            </a:r>
          </a:p>
          <a:p>
            <a:pPr marL="55563" lvl="1" fontAlgn="auto">
              <a:spcBef>
                <a:spcPts val="600"/>
              </a:spcBef>
              <a:spcAft>
                <a:spcPts val="600"/>
              </a:spcAft>
            </a:pPr>
            <a:r>
              <a:rPr lang="en-GB" sz="1600" dirty="0">
                <a:solidFill>
                  <a:schemeClr val="tx1"/>
                </a:solidFill>
                <a:sym typeface="Wingdings" panose="05000000000000000000" pitchFamily="2" charset="2"/>
              </a:rPr>
              <a:t>B</a:t>
            </a:r>
            <a:r>
              <a:rPr lang="en-GB" sz="1600" dirty="0" smtClean="0">
                <a:solidFill>
                  <a:schemeClr val="tx1"/>
                </a:solidFill>
                <a:sym typeface="Wingdings" panose="05000000000000000000" pitchFamily="2" charset="2"/>
              </a:rPr>
              <a:t>oth </a:t>
            </a:r>
            <a:r>
              <a:rPr lang="en-GB" sz="1600" dirty="0">
                <a:solidFill>
                  <a:schemeClr val="tx1"/>
                </a:solidFill>
                <a:sym typeface="Wingdings" panose="05000000000000000000" pitchFamily="2" charset="2"/>
              </a:rPr>
              <a:t>data </a:t>
            </a:r>
            <a:r>
              <a:rPr lang="en-GB" sz="1600" dirty="0" smtClean="0">
                <a:solidFill>
                  <a:schemeClr val="tx1"/>
                </a:solidFill>
                <a:sym typeface="Wingdings" panose="05000000000000000000" pitchFamily="2" charset="2"/>
              </a:rPr>
              <a:t>sets </a:t>
            </a:r>
            <a:r>
              <a:rPr lang="en-GB" sz="1600" dirty="0">
                <a:solidFill>
                  <a:schemeClr val="tx1"/>
                </a:solidFill>
                <a:sym typeface="Wingdings" panose="05000000000000000000" pitchFamily="2" charset="2"/>
              </a:rPr>
              <a:t>will be stored into the </a:t>
            </a:r>
            <a:r>
              <a:rPr lang="en-GB" sz="1600" dirty="0" err="1" smtClean="0">
                <a:solidFill>
                  <a:schemeClr val="tx1"/>
                </a:solidFill>
                <a:sym typeface="Wingdings" panose="05000000000000000000" pitchFamily="2" charset="2"/>
              </a:rPr>
              <a:t>Pendinglist.db</a:t>
            </a:r>
            <a:r>
              <a:rPr lang="en-GB" sz="1600" dirty="0">
                <a:solidFill>
                  <a:schemeClr val="tx1"/>
                </a:solidFill>
                <a:sym typeface="Wingdings" panose="05000000000000000000" pitchFamily="2" charset="2"/>
              </a:rPr>
              <a:t> </a:t>
            </a:r>
            <a:r>
              <a:rPr lang="en-GB" sz="1600" dirty="0" smtClean="0">
                <a:solidFill>
                  <a:schemeClr val="tx1"/>
                </a:solidFill>
                <a:sym typeface="Wingdings" panose="05000000000000000000" pitchFamily="2" charset="2"/>
              </a:rPr>
              <a:t>to be able to </a:t>
            </a:r>
            <a:r>
              <a:rPr lang="en-GB" sz="1600" dirty="0">
                <a:solidFill>
                  <a:schemeClr val="tx1"/>
                </a:solidFill>
                <a:sym typeface="Wingdings" panose="05000000000000000000" pitchFamily="2" charset="2"/>
              </a:rPr>
              <a:t>change between Global und Local adjustments quickly.</a:t>
            </a:r>
            <a:endParaRPr lang="en-US" sz="1600" dirty="0">
              <a:solidFill>
                <a:schemeClr val="tx1"/>
              </a:solidFill>
            </a:endParaRPr>
          </a:p>
        </p:txBody>
      </p:sp>
      <p:sp>
        <p:nvSpPr>
          <p:cNvPr id="15" name="Arc 14"/>
          <p:cNvSpPr/>
          <p:nvPr/>
        </p:nvSpPr>
        <p:spPr>
          <a:xfrm rot="12424084" flipV="1">
            <a:off x="4039830" y="3478813"/>
            <a:ext cx="4600414" cy="1669991"/>
          </a:xfrm>
          <a:prstGeom prst="arc">
            <a:avLst>
              <a:gd name="adj1" fmla="val 12375536"/>
              <a:gd name="adj2" fmla="val 2063286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74634" y="543915"/>
            <a:ext cx="10377069" cy="292388"/>
          </a:xfrm>
        </p:spPr>
        <p:txBody>
          <a:bodyPr tIns="0" bIns="0">
            <a:spAutoFit/>
          </a:bodyPr>
          <a:lstStyle/>
          <a:p>
            <a:r>
              <a:rPr lang="en-US" sz="1900" dirty="0" smtClean="0">
                <a:solidFill>
                  <a:schemeClr val="tx1"/>
                </a:solidFill>
                <a:latin typeface="Segoe UI Semibold" panose="020B0702040204020203" pitchFamily="34" charset="0"/>
              </a:rPr>
              <a:t>Settings</a:t>
            </a:r>
            <a:r>
              <a:rPr lang="en-US" sz="1900" baseline="0" dirty="0" smtClean="0">
                <a:solidFill>
                  <a:schemeClr val="tx1"/>
                </a:solidFill>
                <a:latin typeface="Segoe UI Semibold" panose="020B0702040204020203" pitchFamily="34" charset="0"/>
              </a:rPr>
              <a:t> - </a:t>
            </a:r>
            <a:r>
              <a:rPr lang="en-US" sz="1900" dirty="0" smtClean="0">
                <a:solidFill>
                  <a:schemeClr val="tx1"/>
                </a:solidFill>
                <a:latin typeface="Segoe UI Semibold" panose="020B0702040204020203" pitchFamily="34" charset="0"/>
              </a:rPr>
              <a:t>Archiving improvements</a:t>
            </a:r>
            <a:endParaRPr lang="en-US" sz="1900" dirty="0">
              <a:solidFill>
                <a:schemeClr val="tx1"/>
              </a:solidFill>
              <a:latin typeface="Segoe UI Semibold" panose="020B0702040204020203" pitchFamily="34" charset="0"/>
            </a:endParaRP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40451" b="16125"/>
          <a:stretch/>
        </p:blipFill>
        <p:spPr bwMode="auto">
          <a:xfrm>
            <a:off x="6107474" y="981075"/>
            <a:ext cx="4900001" cy="4792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Arc 13"/>
          <p:cNvSpPr/>
          <p:nvPr/>
        </p:nvSpPr>
        <p:spPr>
          <a:xfrm rot="11180620" flipV="1">
            <a:off x="4479544" y="3674169"/>
            <a:ext cx="4534661" cy="1748535"/>
          </a:xfrm>
          <a:prstGeom prst="arc">
            <a:avLst>
              <a:gd name="adj1" fmla="val 11535193"/>
              <a:gd name="adj2" fmla="val 1929728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4292962707"/>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childTnLst>
                                  <p:subTnLst>
                                    <p:set>
                                      <p:cBhvr override="childStyle">
                                        <p:cTn dur="1" fill="hold" display="0" masterRel="nextClick" afterEffect="1"/>
                                        <p:tgtEl>
                                          <p:spTgt spid="3075"/>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25595"/>
          <a:stretch/>
        </p:blipFill>
        <p:spPr bwMode="auto">
          <a:xfrm>
            <a:off x="6171183" y="981075"/>
            <a:ext cx="5239767" cy="489012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rc 14"/>
          <p:cNvSpPr/>
          <p:nvPr/>
        </p:nvSpPr>
        <p:spPr>
          <a:xfrm rot="13689808" flipV="1">
            <a:off x="3316638" y="3844495"/>
            <a:ext cx="8082337" cy="1748535"/>
          </a:xfrm>
          <a:prstGeom prst="arc">
            <a:avLst>
              <a:gd name="adj1" fmla="val 14640298"/>
              <a:gd name="adj2" fmla="val 2095008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54272" b="37693"/>
          <a:stretch/>
        </p:blipFill>
        <p:spPr bwMode="auto">
          <a:xfrm>
            <a:off x="6171184" y="981075"/>
            <a:ext cx="5239766" cy="489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494632" y="1268760"/>
            <a:ext cx="5604543" cy="40014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36000" lvl="1" fontAlgn="auto">
              <a:spcBef>
                <a:spcPts val="600"/>
              </a:spcBef>
              <a:spcAft>
                <a:spcPts val="600"/>
              </a:spcAft>
            </a:pPr>
            <a:r>
              <a:rPr lang="en-GB" dirty="0">
                <a:solidFill>
                  <a:srgbClr val="00ADEF"/>
                </a:solidFill>
                <a:latin typeface="Segoe UI Semibold" panose="020B0702040204020203" pitchFamily="34" charset="0"/>
              </a:rPr>
              <a:t>Automatic Job-Archiving after it`s </a:t>
            </a:r>
            <a:r>
              <a:rPr lang="en-GB" dirty="0" smtClean="0">
                <a:solidFill>
                  <a:srgbClr val="00ADEF"/>
                </a:solidFill>
                <a:latin typeface="Segoe UI Semibold" panose="020B0702040204020203" pitchFamily="34" charset="0"/>
              </a:rPr>
              <a:t>done</a:t>
            </a:r>
            <a:endParaRPr lang="en-US" dirty="0">
              <a:solidFill>
                <a:srgbClr val="00ADEF"/>
              </a:solidFill>
              <a:latin typeface="Segoe UI Semibold" panose="020B0702040204020203" pitchFamily="34" charset="0"/>
            </a:endParaRPr>
          </a:p>
        </p:txBody>
      </p:sp>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2" name="Rectangle 11"/>
          <p:cNvSpPr/>
          <p:nvPr/>
        </p:nvSpPr>
        <p:spPr>
          <a:xfrm>
            <a:off x="494633" y="1773238"/>
            <a:ext cx="5604542" cy="270846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1" algn="just" defTabSz="711396">
              <a:lnSpc>
                <a:spcPct val="90000"/>
              </a:lnSpc>
              <a:spcAft>
                <a:spcPct val="15000"/>
              </a:spcAft>
            </a:pPr>
            <a:r>
              <a:rPr lang="en-US" sz="1600" dirty="0" smtClean="0"/>
              <a:t>Listed </a:t>
            </a:r>
            <a:r>
              <a:rPr lang="en-US" sz="1600" dirty="0"/>
              <a:t>jobs in the “</a:t>
            </a:r>
            <a:r>
              <a:rPr lang="en-US" sz="1600" i="1" dirty="0">
                <a:solidFill>
                  <a:srgbClr val="00ADEF"/>
                </a:solidFill>
              </a:rPr>
              <a:t>Pending list</a:t>
            </a:r>
            <a:r>
              <a:rPr lang="en-US" sz="1600" dirty="0"/>
              <a:t>” are automatically archived to the defined Archive server in the </a:t>
            </a:r>
            <a:r>
              <a:rPr lang="en-US" sz="1600" dirty="0" smtClean="0"/>
              <a:t>Settings.</a:t>
            </a:r>
          </a:p>
          <a:p>
            <a:pPr marL="0" lvl="1" algn="just" defTabSz="711396">
              <a:lnSpc>
                <a:spcPct val="90000"/>
              </a:lnSpc>
              <a:spcAft>
                <a:spcPct val="15000"/>
              </a:spcAft>
            </a:pPr>
            <a:endParaRPr lang="en-US" sz="1600" dirty="0" smtClean="0"/>
          </a:p>
          <a:p>
            <a:pPr marL="0" lvl="1" algn="just" defTabSz="711396">
              <a:lnSpc>
                <a:spcPct val="90000"/>
              </a:lnSpc>
              <a:spcAft>
                <a:spcPct val="15000"/>
              </a:spcAft>
            </a:pPr>
            <a:r>
              <a:rPr lang="en-US" sz="1600" dirty="0" smtClean="0"/>
              <a:t>Not </a:t>
            </a:r>
            <a:r>
              <a:rPr lang="en-US" sz="1600" dirty="0"/>
              <a:t>saved jobs </a:t>
            </a:r>
            <a:r>
              <a:rPr lang="en-US" sz="1600" dirty="0" smtClean="0"/>
              <a:t>which </a:t>
            </a:r>
            <a:r>
              <a:rPr lang="en-US" sz="1600" dirty="0"/>
              <a:t>are assembled directly on the device are also archived with an automatically generated Job </a:t>
            </a:r>
            <a:r>
              <a:rPr lang="en-US" sz="1600" dirty="0" smtClean="0"/>
              <a:t>name </a:t>
            </a:r>
            <a:r>
              <a:rPr lang="en-US" sz="1600" i="1" dirty="0" smtClean="0">
                <a:solidFill>
                  <a:srgbClr val="00ADEF"/>
                </a:solidFill>
              </a:rPr>
              <a:t>(</a:t>
            </a:r>
            <a:r>
              <a:rPr lang="en-US" sz="1200" i="1" dirty="0" smtClean="0">
                <a:solidFill>
                  <a:srgbClr val="00ADEF"/>
                </a:solidFill>
              </a:rPr>
              <a:t>&lt;YYYY-MM-DD_HHMM&gt;).</a:t>
            </a:r>
            <a:r>
              <a:rPr lang="en-US" sz="1200" dirty="0" smtClean="0">
                <a:solidFill>
                  <a:schemeClr val="tx1"/>
                </a:solidFill>
              </a:rPr>
              <a:t> . </a:t>
            </a:r>
            <a:r>
              <a:rPr lang="en-US" sz="1200" dirty="0">
                <a:solidFill>
                  <a:schemeClr val="tx1"/>
                </a:solidFill>
              </a:rPr>
              <a:t/>
            </a:r>
            <a:br>
              <a:rPr lang="en-US" sz="1200" dirty="0">
                <a:solidFill>
                  <a:schemeClr val="tx1"/>
                </a:solidFill>
              </a:rPr>
            </a:br>
            <a:r>
              <a:rPr lang="en-US" sz="1600" dirty="0" smtClean="0"/>
              <a:t>After the output directly created jobs are added to the Pendinglist.</a:t>
            </a:r>
            <a:endParaRPr lang="en-US" sz="1600" dirty="0"/>
          </a:p>
          <a:p>
            <a:pPr marL="0" lvl="1" algn="just" defTabSz="711396">
              <a:lnSpc>
                <a:spcPct val="90000"/>
              </a:lnSpc>
              <a:spcAft>
                <a:spcPct val="15000"/>
              </a:spcAft>
            </a:pPr>
            <a:endParaRPr lang="en-US" sz="1600" i="1" dirty="0">
              <a:solidFill>
                <a:srgbClr val="00ADEF"/>
              </a:solidFill>
            </a:endParaRPr>
          </a:p>
          <a:p>
            <a:pPr marL="0" lvl="1" defTabSz="711396">
              <a:lnSpc>
                <a:spcPct val="90000"/>
              </a:lnSpc>
              <a:spcAft>
                <a:spcPct val="15000"/>
              </a:spcAft>
            </a:pPr>
            <a:r>
              <a:rPr lang="en-GB" sz="1600" dirty="0" smtClean="0"/>
              <a:t>Archived </a:t>
            </a:r>
            <a:r>
              <a:rPr lang="en-GB" sz="1600" dirty="0"/>
              <a:t>Jobs get the state </a:t>
            </a:r>
            <a:r>
              <a:rPr lang="en-GB" sz="1600" dirty="0" smtClean="0"/>
              <a:t>“</a:t>
            </a:r>
            <a:r>
              <a:rPr lang="en-GB" sz="1600" i="1" dirty="0" smtClean="0">
                <a:solidFill>
                  <a:srgbClr val="00ADEF"/>
                </a:solidFill>
              </a:rPr>
              <a:t>done/archived</a:t>
            </a:r>
            <a:r>
              <a:rPr lang="en-GB" sz="1600" dirty="0" smtClean="0"/>
              <a:t>” </a:t>
            </a:r>
            <a:r>
              <a:rPr lang="en-GB" sz="1600" dirty="0"/>
              <a:t>and stay available for repeat </a:t>
            </a:r>
            <a:r>
              <a:rPr lang="en-GB" sz="1600" dirty="0" smtClean="0"/>
              <a:t>order.</a:t>
            </a:r>
            <a:endParaRPr lang="en-GB" sz="1500" dirty="0"/>
          </a:p>
        </p:txBody>
      </p:sp>
      <p:sp>
        <p:nvSpPr>
          <p:cNvPr id="2" name="Title 1"/>
          <p:cNvSpPr>
            <a:spLocks noGrp="1"/>
          </p:cNvSpPr>
          <p:nvPr>
            <p:ph type="title"/>
          </p:nvPr>
        </p:nvSpPr>
        <p:spPr>
          <a:xfrm>
            <a:off x="474634" y="543915"/>
            <a:ext cx="10377069" cy="292388"/>
          </a:xfrm>
        </p:spPr>
        <p:txBody>
          <a:bodyPr tIns="0" bIns="0">
            <a:spAutoFit/>
          </a:bodyPr>
          <a:lstStyle/>
          <a:p>
            <a:r>
              <a:rPr lang="en-US" sz="1900" dirty="0" smtClean="0">
                <a:solidFill>
                  <a:schemeClr val="tx1"/>
                </a:solidFill>
                <a:latin typeface="Segoe UI Semibold" panose="020B0702040204020203" pitchFamily="34" charset="0"/>
              </a:rPr>
              <a:t>Settings – Archiving Improvements</a:t>
            </a:r>
            <a:endParaRPr lang="en-US" sz="1900" dirty="0">
              <a:solidFill>
                <a:schemeClr val="tx1"/>
              </a:solidFill>
              <a:latin typeface="Segoe UI Semibold" panose="020B0702040204020203" pitchFamily="34" charset="0"/>
            </a:endParaRPr>
          </a:p>
        </p:txBody>
      </p:sp>
      <p:grpSp>
        <p:nvGrpSpPr>
          <p:cNvPr id="5" name="Group 4"/>
          <p:cNvGrpSpPr/>
          <p:nvPr/>
        </p:nvGrpSpPr>
        <p:grpSpPr>
          <a:xfrm>
            <a:off x="9485039" y="836613"/>
            <a:ext cx="2590800" cy="2871270"/>
            <a:chOff x="8423413" y="1399721"/>
            <a:chExt cx="2590800" cy="2871270"/>
          </a:xfrm>
          <a:effectLst>
            <a:glow rad="101600">
              <a:schemeClr val="bg1">
                <a:alpha val="60000"/>
              </a:schemeClr>
            </a:glow>
          </a:effectLst>
        </p:grpSpPr>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342" t="-347" r="21223" b="26237"/>
            <a:stretch/>
          </p:blipFill>
          <p:spPr bwMode="auto">
            <a:xfrm>
              <a:off x="8423413" y="1399721"/>
              <a:ext cx="2590800" cy="287127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 name="Rectangle 3"/>
            <p:cNvSpPr/>
            <p:nvPr/>
          </p:nvSpPr>
          <p:spPr>
            <a:xfrm>
              <a:off x="9279525" y="1988840"/>
              <a:ext cx="780090" cy="2282151"/>
            </a:xfrm>
            <a:prstGeom prst="rect">
              <a:avLst/>
            </a:prstGeom>
            <a:noFill/>
            <a:ln w="19050">
              <a:solidFill>
                <a:srgbClr val="E88A00"/>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Arc 17"/>
          <p:cNvSpPr/>
          <p:nvPr/>
        </p:nvSpPr>
        <p:spPr>
          <a:xfrm rot="8938023" flipV="1">
            <a:off x="4276410" y="2241965"/>
            <a:ext cx="7073688" cy="2800372"/>
          </a:xfrm>
          <a:prstGeom prst="arc">
            <a:avLst>
              <a:gd name="adj1" fmla="val 16276988"/>
              <a:gd name="adj2" fmla="val 1873225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0" name="Arc 19"/>
          <p:cNvSpPr/>
          <p:nvPr/>
        </p:nvSpPr>
        <p:spPr>
          <a:xfrm rot="9459998" flipV="1">
            <a:off x="4666416" y="2660113"/>
            <a:ext cx="7073688" cy="2800372"/>
          </a:xfrm>
          <a:prstGeom prst="arc">
            <a:avLst>
              <a:gd name="adj1" fmla="val 11921179"/>
              <a:gd name="adj2" fmla="val 2036600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167256785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childTnLst>
                                  <p:subTnLst>
                                    <p:set>
                                      <p:cBhvr override="childStyle">
                                        <p:cTn dur="1" fill="hold" display="0" masterRel="nextClick" afterEffect="1"/>
                                        <p:tgtEl>
                                          <p:spTgt spid="2052"/>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544225"/>
            <a:ext cx="10377069" cy="292388"/>
          </a:xfrm>
        </p:spPr>
        <p:txBody>
          <a:bodyPr tIns="0" bIns="0" anchor="t" anchorCtr="0">
            <a:spAutoFit/>
          </a:bodyPr>
          <a:lstStyle/>
          <a:p>
            <a:r>
              <a:rPr lang="en-GB" sz="1900" dirty="0" smtClean="0">
                <a:solidFill>
                  <a:schemeClr val="tx1"/>
                </a:solidFill>
                <a:latin typeface="Segoe UI Semibold" panose="020B0702040204020203" pitchFamily="34" charset="0"/>
              </a:rPr>
              <a:t>Settings</a:t>
            </a:r>
            <a:r>
              <a:rPr lang="en-GB" sz="1900" baseline="0" dirty="0" smtClean="0">
                <a:solidFill>
                  <a:schemeClr val="tx1"/>
                </a:solidFill>
                <a:latin typeface="Segoe UI Semibold" panose="020B0702040204020203" pitchFamily="34" charset="0"/>
              </a:rPr>
              <a:t> - </a:t>
            </a:r>
            <a:r>
              <a:rPr lang="en-GB" sz="1900" dirty="0" smtClean="0">
                <a:solidFill>
                  <a:schemeClr val="tx1"/>
                </a:solidFill>
                <a:latin typeface="Segoe UI Semibold" panose="020B0702040204020203" pitchFamily="34" charset="0"/>
              </a:rPr>
              <a:t>Policies</a:t>
            </a:r>
            <a:endParaRPr lang="en-US" sz="1900" dirty="0">
              <a:solidFill>
                <a:schemeClr val="tx1"/>
              </a:solidFill>
              <a:latin typeface="Segoe UI Semibold" panose="020B0702040204020203" pitchFamily="34" charset="0"/>
            </a:endParaRPr>
          </a:p>
        </p:txBody>
      </p:sp>
      <p:sp>
        <p:nvSpPr>
          <p:cNvPr id="7"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9" name="Tijdelijke aanduiding voor verticale tekst 9"/>
          <p:cNvSpPr txBox="1">
            <a:spLocks/>
          </p:cNvSpPr>
          <p:nvPr/>
        </p:nvSpPr>
        <p:spPr>
          <a:xfrm>
            <a:off x="472718" y="980728"/>
            <a:ext cx="11603395" cy="4370427"/>
          </a:xfrm>
          <a:prstGeom prst="rect">
            <a:avLst/>
          </a:prstGeom>
        </p:spPr>
        <p:txBody>
          <a:bodyPr vert="horz" wrap="square" lIns="72000" tIns="0" rIns="73152" bIns="0" rtlCol="0">
            <a:spAutoFit/>
          </a:bodyPr>
          <a:lstStyle>
            <a:lvl1pPr marL="34925" algn="l" rtl="0" eaLnBrk="0" fontAlgn="base" hangingPunct="0">
              <a:spcBef>
                <a:spcPts val="600"/>
              </a:spcBef>
              <a:spcAft>
                <a:spcPts val="600"/>
              </a:spcAft>
              <a:buFont typeface="Arial" pitchFamily="34" charset="0"/>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r>
              <a:rPr lang="nl-NL" dirty="0" smtClean="0"/>
              <a:t>New Policies with Version 5.80</a:t>
            </a:r>
          </a:p>
          <a:p>
            <a:pPr lvl="2"/>
            <a:r>
              <a:rPr lang="en-GB" sz="1600" b="1" dirty="0" smtClean="0">
                <a:latin typeface="Segoe UI Semibold" panose="020B0702040204020203" pitchFamily="34" charset="0"/>
              </a:rPr>
              <a:t>No Y scaling: Y scaling is locked. </a:t>
            </a:r>
            <a:r>
              <a:rPr lang="en-GB" sz="1600" dirty="0" smtClean="0"/>
              <a:t/>
            </a:r>
            <a:br>
              <a:rPr lang="en-GB" sz="1600" dirty="0" smtClean="0"/>
            </a:br>
            <a:r>
              <a:rPr lang="en-GB" sz="1600" dirty="0" smtClean="0"/>
              <a:t>The object can not scaled in Y direction. The Scale Y entry field in the “</a:t>
            </a:r>
            <a:r>
              <a:rPr lang="en-GB" sz="1600" i="1" dirty="0" smtClean="0">
                <a:solidFill>
                  <a:srgbClr val="00ADEF"/>
                </a:solidFill>
              </a:rPr>
              <a:t>Output data</a:t>
            </a:r>
            <a:r>
              <a:rPr lang="en-GB" sz="1600" dirty="0" smtClean="0"/>
              <a:t>” of the Detail view is deactivated. </a:t>
            </a:r>
          </a:p>
          <a:p>
            <a:pPr lvl="2"/>
            <a:r>
              <a:rPr lang="en-GB" sz="1600" dirty="0" smtClean="0">
                <a:latin typeface="Segoe UI Semibold" panose="020B0702040204020203" pitchFamily="34" charset="0"/>
              </a:rPr>
              <a:t>Fill empty spaces automatically: </a:t>
            </a:r>
            <a:r>
              <a:rPr lang="en-GB" sz="1600" dirty="0" smtClean="0"/>
              <a:t/>
            </a:r>
            <a:br>
              <a:rPr lang="en-GB" sz="1600" dirty="0" smtClean="0"/>
            </a:br>
            <a:r>
              <a:rPr lang="en-GB" sz="1600" dirty="0" smtClean="0"/>
              <a:t>During reloading a Job empty areas are filled with a place holder object. (special features for smartLEX )</a:t>
            </a:r>
          </a:p>
          <a:p>
            <a:pPr lvl="2"/>
            <a:r>
              <a:rPr lang="en-GB" sz="1600" kern="0" dirty="0" smtClean="0">
                <a:latin typeface="Segoe UI Semibold" panose="020B0702040204020203" pitchFamily="34" charset="0"/>
                <a:cs typeface="Segoe WP Semibold" panose="020B0702040204020203" pitchFamily="34" charset="0"/>
              </a:rPr>
              <a:t>Use popup menu as list: </a:t>
            </a:r>
            <a:r>
              <a:rPr lang="en-GB" sz="1600" kern="0" dirty="0" smtClean="0">
                <a:latin typeface="Segoe UI" pitchFamily="34" charset="0"/>
                <a:cs typeface="Segoe UI" pitchFamily="34" charset="0"/>
              </a:rPr>
              <a:t/>
            </a:r>
            <a:br>
              <a:rPr lang="en-GB" sz="1600" kern="0" dirty="0" smtClean="0">
                <a:latin typeface="Segoe UI" pitchFamily="34" charset="0"/>
                <a:cs typeface="Segoe UI" pitchFamily="34" charset="0"/>
              </a:rPr>
            </a:br>
            <a:r>
              <a:rPr lang="en-GB" sz="1600" kern="0" dirty="0" smtClean="0">
                <a:latin typeface="Segoe UI" pitchFamily="34" charset="0"/>
                <a:cs typeface="Segoe UI" pitchFamily="34" charset="0"/>
              </a:rPr>
              <a:t>Instead of the function wheel menu a popup menu is displayed within the Detail- /Output view</a:t>
            </a:r>
          </a:p>
          <a:p>
            <a:pPr lvl="2"/>
            <a:r>
              <a:rPr lang="en-GB" sz="1600" kern="0" dirty="0">
                <a:latin typeface="Segoe UI Semibold" panose="020B0702040204020203" pitchFamily="34" charset="0"/>
                <a:cs typeface="Segoe UI" pitchFamily="34" charset="0"/>
              </a:rPr>
              <a:t>Use </a:t>
            </a:r>
            <a:r>
              <a:rPr lang="en-GB" sz="1600" kern="0" dirty="0" smtClean="0">
                <a:latin typeface="Segoe UI Semibold" panose="020B0702040204020203" pitchFamily="34" charset="0"/>
                <a:cs typeface="Segoe UI" pitchFamily="34" charset="0"/>
              </a:rPr>
              <a:t>regions:</a:t>
            </a:r>
            <a:br>
              <a:rPr lang="en-GB" sz="1600" kern="0" dirty="0" smtClean="0">
                <a:latin typeface="Segoe UI Semibold" panose="020B0702040204020203" pitchFamily="34" charset="0"/>
                <a:cs typeface="Segoe UI" pitchFamily="34" charset="0"/>
              </a:rPr>
            </a:br>
            <a:r>
              <a:rPr lang="en-GB" sz="1600" kern="0" dirty="0" smtClean="0">
                <a:cs typeface="Segoe UI" pitchFamily="34" charset="0"/>
              </a:rPr>
              <a:t>With an active button, regions can be set. </a:t>
            </a:r>
            <a:r>
              <a:rPr lang="en-US" sz="1600" kern="0" dirty="0">
                <a:cs typeface="Segoe UI" pitchFamily="34" charset="0"/>
              </a:rPr>
              <a:t>“Add regions” is deactivated in the Wheel or Pop up menu. In spite of an </a:t>
            </a:r>
            <a:r>
              <a:rPr lang="en-US" sz="1600" kern="0" dirty="0" smtClean="0">
                <a:cs typeface="Segoe UI" pitchFamily="34" charset="0"/>
              </a:rPr>
              <a:t>inactive button </a:t>
            </a:r>
            <a:r>
              <a:rPr lang="en-US" sz="1600" kern="0" dirty="0">
                <a:cs typeface="Segoe UI" pitchFamily="34" charset="0"/>
              </a:rPr>
              <a:t>already stored Jobs which includes a region can be loaded and output</a:t>
            </a:r>
            <a:r>
              <a:rPr lang="en-US" sz="1600" kern="0" dirty="0" smtClean="0">
                <a:cs typeface="Segoe UI" pitchFamily="34" charset="0"/>
              </a:rPr>
              <a:t>.</a:t>
            </a:r>
          </a:p>
          <a:p>
            <a:pPr lvl="2"/>
            <a:r>
              <a:rPr lang="en-GB" sz="1600" kern="0" dirty="0">
                <a:latin typeface="Segoe UI Semibold" panose="020B0702040204020203" pitchFamily="34" charset="0"/>
                <a:cs typeface="Segoe UI" pitchFamily="34" charset="0"/>
              </a:rPr>
              <a:t>Use </a:t>
            </a:r>
            <a:r>
              <a:rPr lang="en-GB" sz="1600" kern="0" dirty="0" smtClean="0">
                <a:latin typeface="Segoe UI Semibold" panose="020B0702040204020203" pitchFamily="34" charset="0"/>
                <a:cs typeface="Segoe UI" pitchFamily="34" charset="0"/>
              </a:rPr>
              <a:t>text, marking or inlay objects</a:t>
            </a:r>
            <a:r>
              <a:rPr lang="en-GB" sz="1600" kern="0" dirty="0">
                <a:latin typeface="Segoe UI Semibold" panose="020B0702040204020203" pitchFamily="34" charset="0"/>
                <a:cs typeface="Segoe UI" pitchFamily="34" charset="0"/>
              </a:rPr>
              <a:t>:</a:t>
            </a:r>
            <a:r>
              <a:rPr lang="en-GB" sz="1600" kern="0" dirty="0" smtClean="0">
                <a:latin typeface="Segoe UI" pitchFamily="34" charset="0"/>
                <a:cs typeface="Segoe UI" pitchFamily="34" charset="0"/>
              </a:rPr>
              <a:t/>
            </a:r>
            <a:br>
              <a:rPr lang="en-GB" sz="1600" kern="0" dirty="0" smtClean="0">
                <a:latin typeface="Segoe UI" pitchFamily="34" charset="0"/>
                <a:cs typeface="Segoe UI" pitchFamily="34" charset="0"/>
              </a:rPr>
            </a:br>
            <a:r>
              <a:rPr lang="en-US" sz="1600" kern="0" dirty="0">
                <a:latin typeface="Segoe UI" pitchFamily="34" charset="0"/>
                <a:cs typeface="Segoe UI" pitchFamily="34" charset="0"/>
              </a:rPr>
              <a:t>With an active button it is possible to set "text, marking or inlay </a:t>
            </a:r>
            <a:r>
              <a:rPr lang="en-US" sz="1600" kern="0" dirty="0" smtClean="0">
                <a:latin typeface="Segoe UI" pitchFamily="34" charset="0"/>
                <a:cs typeface="Segoe UI" pitchFamily="34" charset="0"/>
              </a:rPr>
              <a:t>objects”. The "Text </a:t>
            </a:r>
            <a:r>
              <a:rPr lang="en-US" sz="1600" kern="0" dirty="0">
                <a:latin typeface="Segoe UI" pitchFamily="34" charset="0"/>
                <a:cs typeface="Segoe UI" pitchFamily="34" charset="0"/>
              </a:rPr>
              <a:t>data, Marking data or Inlay data" tab will be shown under Details</a:t>
            </a:r>
            <a:r>
              <a:rPr lang="en-GB" sz="1600" kern="0" dirty="0" smtClean="0">
                <a:latin typeface="Segoe UI" pitchFamily="34" charset="0"/>
                <a:cs typeface="Segoe UI" pitchFamily="34" charset="0"/>
              </a:rPr>
              <a:t>. </a:t>
            </a:r>
            <a:br>
              <a:rPr lang="en-GB" sz="1600" kern="0" dirty="0" smtClean="0">
                <a:latin typeface="Segoe UI" pitchFamily="34" charset="0"/>
                <a:cs typeface="Segoe UI" pitchFamily="34" charset="0"/>
              </a:rPr>
            </a:br>
            <a:r>
              <a:rPr lang="en-US" sz="1600" kern="0" dirty="0" smtClean="0">
                <a:latin typeface="Segoe UI" pitchFamily="34" charset="0"/>
                <a:cs typeface="Segoe UI" pitchFamily="34" charset="0"/>
              </a:rPr>
              <a:t>In </a:t>
            </a:r>
            <a:r>
              <a:rPr lang="en-US" sz="1600" kern="0" dirty="0">
                <a:latin typeface="Segoe UI" pitchFamily="34" charset="0"/>
                <a:cs typeface="Segoe UI" pitchFamily="34" charset="0"/>
              </a:rPr>
              <a:t>spite of a inactive </a:t>
            </a:r>
            <a:r>
              <a:rPr lang="en-US" sz="1600" kern="0" dirty="0" smtClean="0">
                <a:latin typeface="Segoe UI" pitchFamily="34" charset="0"/>
                <a:cs typeface="Segoe UI" pitchFamily="34" charset="0"/>
              </a:rPr>
              <a:t>button old Jobs which include </a:t>
            </a:r>
            <a:r>
              <a:rPr lang="en-US" sz="1600" kern="0" dirty="0">
                <a:latin typeface="Segoe UI" pitchFamily="34" charset="0"/>
                <a:cs typeface="Segoe UI" pitchFamily="34" charset="0"/>
              </a:rPr>
              <a:t>already "text, marking or inlay objects”. can </a:t>
            </a:r>
            <a:r>
              <a:rPr lang="en-US" sz="1600" kern="0" dirty="0" smtClean="0">
                <a:latin typeface="Segoe UI" pitchFamily="34" charset="0"/>
                <a:cs typeface="Segoe UI" pitchFamily="34" charset="0"/>
              </a:rPr>
              <a:t>be loaded and output but not  changed.</a:t>
            </a:r>
            <a:r>
              <a:rPr lang="en-GB" sz="1600" kern="0" dirty="0">
                <a:latin typeface="Segoe UI" pitchFamily="34" charset="0"/>
                <a:cs typeface="Segoe UI" pitchFamily="34" charset="0"/>
              </a:rPr>
              <a:t/>
            </a:r>
            <a:br>
              <a:rPr lang="en-GB" sz="1600" kern="0" dirty="0">
                <a:latin typeface="Segoe UI" pitchFamily="34" charset="0"/>
                <a:cs typeface="Segoe UI" pitchFamily="34" charset="0"/>
              </a:rPr>
            </a:br>
            <a:endParaRPr lang="en-GB" sz="1600" kern="0" dirty="0">
              <a:latin typeface="Segoe UI" pitchFamily="34" charset="0"/>
              <a:cs typeface="Segoe UI" pitchFamily="34" charset="0"/>
            </a:endParaRPr>
          </a:p>
        </p:txBody>
      </p:sp>
    </p:spTree>
    <p:extLst>
      <p:ext uri="{BB962C8B-B14F-4D97-AF65-F5344CB8AC3E}">
        <p14:creationId xmlns:p14="http://schemas.microsoft.com/office/powerpoint/2010/main" val="2910773376"/>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544225"/>
            <a:ext cx="10377069" cy="600164"/>
          </a:xfrm>
        </p:spPr>
        <p:txBody>
          <a:bodyPr tIns="0" bIns="0" anchor="t" anchorCtr="0">
            <a:spAutoFit/>
          </a:bodyPr>
          <a:lstStyle/>
          <a:p>
            <a:r>
              <a:rPr lang="en-GB" sz="1900" dirty="0" smtClean="0">
                <a:solidFill>
                  <a:schemeClr val="tx1"/>
                </a:solidFill>
                <a:latin typeface="Segoe UI Semibold" panose="020B0702040204020203" pitchFamily="34" charset="0"/>
              </a:rPr>
              <a:t>Settings</a:t>
            </a:r>
            <a:r>
              <a:rPr lang="en-GB" sz="1900" baseline="0" dirty="0" smtClean="0">
                <a:solidFill>
                  <a:schemeClr val="tx1"/>
                </a:solidFill>
                <a:latin typeface="Segoe UI Semibold" panose="020B0702040204020203" pitchFamily="34" charset="0"/>
              </a:rPr>
              <a:t> - </a:t>
            </a:r>
            <a:r>
              <a:rPr lang="en-GB" sz="1900" dirty="0" smtClean="0">
                <a:solidFill>
                  <a:schemeClr val="tx1"/>
                </a:solidFill>
                <a:latin typeface="Segoe UI Semibold" panose="020B0702040204020203" pitchFamily="34" charset="0"/>
              </a:rPr>
              <a:t>Policies </a:t>
            </a:r>
            <a:r>
              <a:rPr lang="nl-NL" sz="1900" dirty="0" smtClean="0">
                <a:solidFill>
                  <a:srgbClr val="FF0000"/>
                </a:solidFill>
                <a:latin typeface="Segoe UI Semibold" panose="020B0702040204020203" pitchFamily="34" charset="0"/>
              </a:rPr>
              <a:t>5.70/09</a:t>
            </a:r>
            <a:endParaRPr lang="en-US" sz="1900" dirty="0">
              <a:solidFill>
                <a:schemeClr val="tx1"/>
              </a:solidFill>
              <a:latin typeface="Segoe UI Semibold" panose="020B0702040204020203" pitchFamily="34" charset="0"/>
            </a:endParaRPr>
          </a:p>
        </p:txBody>
      </p:sp>
      <p:sp>
        <p:nvSpPr>
          <p:cNvPr id="7"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9" name="Tijdelijke aanduiding voor verticale tekst 9"/>
          <p:cNvSpPr txBox="1">
            <a:spLocks/>
          </p:cNvSpPr>
          <p:nvPr/>
        </p:nvSpPr>
        <p:spPr>
          <a:xfrm>
            <a:off x="472719" y="1342800"/>
            <a:ext cx="6274156" cy="3416320"/>
          </a:xfrm>
          <a:prstGeom prst="rect">
            <a:avLst/>
          </a:prstGeom>
        </p:spPr>
        <p:txBody>
          <a:bodyPr vert="horz" wrap="square" lIns="72000" tIns="0" rIns="73152" bIns="0" rtlCol="0">
            <a:spAutoFit/>
          </a:bodyPr>
          <a:lstStyle>
            <a:lvl1pPr marL="34925" algn="l" rtl="0" eaLnBrk="0" fontAlgn="base" hangingPunct="0">
              <a:spcBef>
                <a:spcPts val="600"/>
              </a:spcBef>
              <a:spcAft>
                <a:spcPts val="600"/>
              </a:spcAft>
              <a:buFont typeface="Arial" pitchFamily="34" charset="0"/>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algn="just"/>
            <a:r>
              <a:rPr lang="en-GB" dirty="0"/>
              <a:t>D</a:t>
            </a:r>
            <a:r>
              <a:rPr lang="en-GB" dirty="0" smtClean="0"/>
              <a:t>efault </a:t>
            </a:r>
            <a:r>
              <a:rPr lang="en-GB" dirty="0"/>
              <a:t>value for below surface of </a:t>
            </a:r>
            <a:r>
              <a:rPr lang="en-GB" dirty="0" smtClean="0"/>
              <a:t>Inlays</a:t>
            </a:r>
            <a:endParaRPr lang="nl-NL" dirty="0"/>
          </a:p>
          <a:p>
            <a:pPr marL="320675" indent="-285750" algn="just">
              <a:buClr>
                <a:srgbClr val="00ADEF"/>
              </a:buClr>
              <a:buFont typeface="Wingdings" panose="05000000000000000000" pitchFamily="2" charset="2"/>
              <a:buChar char="§"/>
            </a:pPr>
            <a:r>
              <a:rPr lang="en-GB" sz="1400" dirty="0" smtClean="0">
                <a:solidFill>
                  <a:schemeClr val="tx1"/>
                </a:solidFill>
                <a:latin typeface="+mn-lt"/>
              </a:rPr>
              <a:t>To set inlay objects immediately onto “</a:t>
            </a:r>
            <a:r>
              <a:rPr lang="en-GB" sz="1400" i="1" dirty="0" smtClean="0">
                <a:latin typeface="+mn-lt"/>
              </a:rPr>
              <a:t>below surface</a:t>
            </a:r>
            <a:r>
              <a:rPr lang="en-GB" sz="1400" dirty="0" smtClean="0">
                <a:solidFill>
                  <a:schemeClr val="tx1"/>
                </a:solidFill>
                <a:latin typeface="+mn-lt"/>
              </a:rPr>
              <a:t>” by default in the CAM-Output Plugin</a:t>
            </a:r>
            <a:endParaRPr lang="en-GB" sz="1400" b="1" dirty="0" smtClean="0">
              <a:solidFill>
                <a:schemeClr val="tx1"/>
              </a:solidFill>
            </a:endParaRPr>
          </a:p>
          <a:p>
            <a:pPr marL="346075" lvl="2" indent="0" algn="just">
              <a:buNone/>
            </a:pPr>
            <a:r>
              <a:rPr lang="en-GB" sz="1400" dirty="0" smtClean="0">
                <a:solidFill>
                  <a:schemeClr val="tx1"/>
                </a:solidFill>
              </a:rPr>
              <a:t>With 5.50 inlay objects were always output below surface (none printing). Except for digital output. </a:t>
            </a:r>
          </a:p>
          <a:p>
            <a:pPr marL="346075" lvl="2" indent="0" algn="just">
              <a:buNone/>
            </a:pPr>
            <a:r>
              <a:rPr lang="en-GB" sz="1400" dirty="0" smtClean="0">
                <a:solidFill>
                  <a:schemeClr val="tx1"/>
                </a:solidFill>
              </a:rPr>
              <a:t>With version 5.60 the mode “</a:t>
            </a:r>
            <a:r>
              <a:rPr lang="en-GB" sz="1400" i="1" dirty="0" smtClean="0">
                <a:solidFill>
                  <a:srgbClr val="00ADEF"/>
                </a:solidFill>
              </a:rPr>
              <a:t>on top</a:t>
            </a:r>
            <a:r>
              <a:rPr lang="en-GB" sz="1400" dirty="0" smtClean="0">
                <a:solidFill>
                  <a:schemeClr val="tx1"/>
                </a:solidFill>
              </a:rPr>
              <a:t>” was additionally implemented as default, because this mode is always available (for digital &amp; analogy).</a:t>
            </a:r>
            <a:endParaRPr lang="en-GB" sz="1400" dirty="0"/>
          </a:p>
          <a:p>
            <a:pPr marL="346075" lvl="2" indent="0" algn="just">
              <a:buNone/>
            </a:pPr>
            <a:r>
              <a:rPr lang="en-GB" sz="1400" dirty="0" smtClean="0">
                <a:solidFill>
                  <a:schemeClr val="tx1"/>
                </a:solidFill>
              </a:rPr>
              <a:t>Now with an active policy </a:t>
            </a:r>
            <a:r>
              <a:rPr lang="en-GB" sz="1400" i="1" dirty="0" smtClean="0"/>
              <a:t>“</a:t>
            </a:r>
            <a:r>
              <a:rPr lang="en-GB" sz="1400" i="1" kern="0" dirty="0">
                <a:solidFill>
                  <a:srgbClr val="00ADEF"/>
                </a:solidFill>
                <a:cs typeface="Segoe UI" pitchFamily="34" charset="0"/>
              </a:rPr>
              <a:t>Default value for below surface of </a:t>
            </a:r>
            <a:r>
              <a:rPr lang="en-GB" sz="1400" i="1" kern="0" dirty="0" smtClean="0">
                <a:solidFill>
                  <a:srgbClr val="00ADEF"/>
                </a:solidFill>
                <a:cs typeface="Segoe UI" pitchFamily="34" charset="0"/>
              </a:rPr>
              <a:t>Inlays</a:t>
            </a:r>
            <a:r>
              <a:rPr lang="en-GB" sz="1400" i="1" kern="0" dirty="0" smtClean="0">
                <a:cs typeface="Segoe UI" pitchFamily="34" charset="0"/>
              </a:rPr>
              <a:t>”</a:t>
            </a:r>
            <a:r>
              <a:rPr lang="en-GB" sz="1400" kern="0" dirty="0" smtClean="0">
                <a:solidFill>
                  <a:schemeClr val="tx1"/>
                </a:solidFill>
                <a:cs typeface="Segoe UI" pitchFamily="34" charset="0"/>
              </a:rPr>
              <a:t>, </a:t>
            </a:r>
            <a:r>
              <a:rPr lang="en-GB" sz="1400" dirty="0" smtClean="0">
                <a:solidFill>
                  <a:schemeClr val="tx1"/>
                </a:solidFill>
              </a:rPr>
              <a:t>the inlay objects will be set to “</a:t>
            </a:r>
            <a:r>
              <a:rPr lang="en-GB" sz="1400" i="1" dirty="0" smtClean="0">
                <a:solidFill>
                  <a:srgbClr val="00ADEF"/>
                </a:solidFill>
              </a:rPr>
              <a:t>below surface</a:t>
            </a:r>
            <a:r>
              <a:rPr lang="en-GB" sz="1400" dirty="0" smtClean="0">
                <a:solidFill>
                  <a:schemeClr val="tx1"/>
                </a:solidFill>
              </a:rPr>
              <a:t>” additional with the predefined output depth </a:t>
            </a:r>
            <a:r>
              <a:rPr lang="en-GB" sz="1400" dirty="0">
                <a:solidFill>
                  <a:schemeClr val="tx1"/>
                </a:solidFill>
              </a:rPr>
              <a:t>by </a:t>
            </a:r>
            <a:r>
              <a:rPr lang="en-GB" sz="1400" dirty="0" smtClean="0">
                <a:solidFill>
                  <a:schemeClr val="tx1"/>
                </a:solidFill>
              </a:rPr>
              <a:t>default. </a:t>
            </a:r>
            <a:endParaRPr lang="en-GB" sz="1400" dirty="0"/>
          </a:p>
          <a:p>
            <a:pPr marL="346075" lvl="2" indent="0" algn="just">
              <a:buNone/>
            </a:pPr>
            <a:r>
              <a:rPr lang="en-GB" sz="1400" dirty="0" smtClean="0">
                <a:solidFill>
                  <a:schemeClr val="tx1"/>
                </a:solidFill>
              </a:rPr>
              <a:t>This mode will be set back onto “</a:t>
            </a:r>
            <a:r>
              <a:rPr lang="en-GB" sz="1400" i="1" dirty="0">
                <a:solidFill>
                  <a:srgbClr val="00ADEF"/>
                </a:solidFill>
              </a:rPr>
              <a:t>on </a:t>
            </a:r>
            <a:r>
              <a:rPr lang="en-GB" sz="1400" i="1" dirty="0" smtClean="0">
                <a:solidFill>
                  <a:srgbClr val="00ADEF"/>
                </a:solidFill>
              </a:rPr>
              <a:t>top</a:t>
            </a:r>
            <a:r>
              <a:rPr lang="en-GB" sz="1400" dirty="0" smtClean="0">
                <a:solidFill>
                  <a:schemeClr val="tx1"/>
                </a:solidFill>
              </a:rPr>
              <a:t>” if “</a:t>
            </a:r>
            <a:r>
              <a:rPr lang="en-GB" sz="1400" i="1" dirty="0" smtClean="0">
                <a:solidFill>
                  <a:srgbClr val="00ADEF"/>
                </a:solidFill>
              </a:rPr>
              <a:t>below surface</a:t>
            </a:r>
            <a:r>
              <a:rPr lang="en-GB" sz="1400" dirty="0" smtClean="0">
                <a:solidFill>
                  <a:schemeClr val="tx1"/>
                </a:solidFill>
              </a:rPr>
              <a:t>” is not possible because of the set parameters.  A message will be shown in the warnings if below surface is possible but not set !</a:t>
            </a:r>
            <a:endParaRPr lang="en-GB" sz="14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032" y="1542786"/>
            <a:ext cx="5129199" cy="2678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rc 9"/>
          <p:cNvSpPr/>
          <p:nvPr/>
        </p:nvSpPr>
        <p:spPr>
          <a:xfrm rot="8253306" flipV="1">
            <a:off x="5299869" y="3305843"/>
            <a:ext cx="4700441" cy="4524865"/>
          </a:xfrm>
          <a:prstGeom prst="arc">
            <a:avLst>
              <a:gd name="adj1" fmla="val 11426600"/>
              <a:gd name="adj2" fmla="val 1506418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6" name="Rectangle 5"/>
          <p:cNvSpPr/>
          <p:nvPr/>
        </p:nvSpPr>
        <p:spPr>
          <a:xfrm>
            <a:off x="10851703" y="3645024"/>
            <a:ext cx="879331" cy="288032"/>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313800"/>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nchor="ctr"/>
          <a:lstStyle/>
          <a:p>
            <a:pPr algn="ctr"/>
            <a:r>
              <a:rPr lang="en-GB" sz="8000" dirty="0" smtClean="0">
                <a:solidFill>
                  <a:srgbClr val="FFFFE7"/>
                </a:solidFill>
              </a:rPr>
              <a:t>CAM</a:t>
            </a: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5" name="Title 1"/>
          <p:cNvSpPr txBox="1">
            <a:spLocks/>
          </p:cNvSpPr>
          <p:nvPr/>
        </p:nvSpPr>
        <p:spPr>
          <a:xfrm>
            <a:off x="473075" y="1"/>
            <a:ext cx="11198225" cy="620712"/>
          </a:xfrm>
          <a:prstGeom prst="rect">
            <a:avLst/>
          </a:prstGeom>
          <a:noFill/>
        </p:spPr>
        <p:txBody>
          <a:bodyPr vert="horz" lIns="72000" tIns="432000" rIns="0" bIns="144000" rtlCol="0" anchor="ctr">
            <a:noAutofit/>
          </a:bodyPr>
          <a:lstStyle>
            <a:lvl1pPr algn="l" defTabSz="179388" rtl="0" eaLnBrk="1" fontAlgn="base" hangingPunct="1">
              <a:spcBef>
                <a:spcPct val="0"/>
              </a:spcBef>
              <a:spcAft>
                <a:spcPct val="0"/>
              </a:spcAft>
              <a:defRPr sz="2800" kern="1200" cap="all">
                <a:solidFill>
                  <a:srgbClr val="00ADEF"/>
                </a:solidFill>
                <a:latin typeface="+mn-lt"/>
                <a:ea typeface="+mj-ea"/>
                <a:cs typeface="+mj-cs"/>
              </a:defRPr>
            </a:lvl1pPr>
            <a:lvl2pPr algn="l" defTabSz="179388" rtl="0" eaLnBrk="1" fontAlgn="base" hangingPunct="1">
              <a:spcBef>
                <a:spcPct val="0"/>
              </a:spcBef>
              <a:spcAft>
                <a:spcPct val="0"/>
              </a:spcAft>
              <a:defRPr sz="2800">
                <a:solidFill>
                  <a:srgbClr val="00ADEF"/>
                </a:solidFill>
                <a:latin typeface="Segoe UI" pitchFamily="34" charset="0"/>
              </a:defRPr>
            </a:lvl2pPr>
            <a:lvl3pPr algn="l" defTabSz="179388" rtl="0" eaLnBrk="1" fontAlgn="base" hangingPunct="1">
              <a:spcBef>
                <a:spcPct val="0"/>
              </a:spcBef>
              <a:spcAft>
                <a:spcPct val="0"/>
              </a:spcAft>
              <a:defRPr sz="2800">
                <a:solidFill>
                  <a:srgbClr val="00ADEF"/>
                </a:solidFill>
                <a:latin typeface="Segoe UI" pitchFamily="34" charset="0"/>
              </a:defRPr>
            </a:lvl3pPr>
            <a:lvl4pPr algn="l" defTabSz="179388" rtl="0" eaLnBrk="1" fontAlgn="base" hangingPunct="1">
              <a:spcBef>
                <a:spcPct val="0"/>
              </a:spcBef>
              <a:spcAft>
                <a:spcPct val="0"/>
              </a:spcAft>
              <a:defRPr sz="2800">
                <a:solidFill>
                  <a:srgbClr val="00ADEF"/>
                </a:solidFill>
                <a:latin typeface="Segoe UI" pitchFamily="34" charset="0"/>
              </a:defRPr>
            </a:lvl4pPr>
            <a:lvl5pPr algn="l" defTabSz="179388" rtl="0" eaLnBrk="1" fontAlgn="base" hangingPunct="1">
              <a:spcBef>
                <a:spcPct val="0"/>
              </a:spcBef>
              <a:spcAft>
                <a:spcPct val="0"/>
              </a:spcAft>
              <a:defRPr sz="2800">
                <a:solidFill>
                  <a:srgbClr val="00ADEF"/>
                </a:solidFill>
                <a:latin typeface="Segoe UI" pitchFamily="34" charset="0"/>
              </a:defRPr>
            </a:lvl5pPr>
            <a:lvl6pPr marL="457200" algn="l" defTabSz="179388" rtl="0" eaLnBrk="1" fontAlgn="base" hangingPunct="1">
              <a:spcBef>
                <a:spcPct val="0"/>
              </a:spcBef>
              <a:spcAft>
                <a:spcPct val="0"/>
              </a:spcAft>
              <a:defRPr sz="2800">
                <a:solidFill>
                  <a:srgbClr val="00ADEF"/>
                </a:solidFill>
                <a:latin typeface="Segoe UI" pitchFamily="34" charset="0"/>
              </a:defRPr>
            </a:lvl6pPr>
            <a:lvl7pPr marL="914400" algn="l" defTabSz="179388" rtl="0" eaLnBrk="1" fontAlgn="base" hangingPunct="1">
              <a:spcBef>
                <a:spcPct val="0"/>
              </a:spcBef>
              <a:spcAft>
                <a:spcPct val="0"/>
              </a:spcAft>
              <a:defRPr sz="2800">
                <a:solidFill>
                  <a:srgbClr val="00ADEF"/>
                </a:solidFill>
                <a:latin typeface="Segoe UI" pitchFamily="34" charset="0"/>
              </a:defRPr>
            </a:lvl7pPr>
            <a:lvl8pPr marL="1371600" algn="l" defTabSz="179388" rtl="0" eaLnBrk="1" fontAlgn="base" hangingPunct="1">
              <a:spcBef>
                <a:spcPct val="0"/>
              </a:spcBef>
              <a:spcAft>
                <a:spcPct val="0"/>
              </a:spcAft>
              <a:defRPr sz="2800">
                <a:solidFill>
                  <a:srgbClr val="00ADEF"/>
                </a:solidFill>
                <a:latin typeface="Segoe UI" pitchFamily="34" charset="0"/>
              </a:defRPr>
            </a:lvl8pPr>
            <a:lvl9pPr marL="1828800" algn="l" defTabSz="179388" rtl="0" eaLnBrk="1" fontAlgn="base" hangingPunct="1">
              <a:spcBef>
                <a:spcPct val="0"/>
              </a:spcBef>
              <a:spcAft>
                <a:spcPct val="0"/>
              </a:spcAft>
              <a:defRPr sz="2800">
                <a:solidFill>
                  <a:srgbClr val="00ADEF"/>
                </a:solidFill>
                <a:latin typeface="Segoe UI" pitchFamily="34" charset="0"/>
              </a:defRPr>
            </a:lvl9pPr>
          </a:lstStyle>
          <a:p>
            <a:endParaRPr lang="en-US" dirty="0">
              <a:solidFill>
                <a:schemeClr val="bg1"/>
              </a:solidFill>
              <a:latin typeface="Segoe UI Semibold" panose="020B0702040204020203" pitchFamily="34" charset="0"/>
            </a:endParaRPr>
          </a:p>
        </p:txBody>
      </p:sp>
    </p:spTree>
    <p:extLst>
      <p:ext uri="{BB962C8B-B14F-4D97-AF65-F5344CB8AC3E}">
        <p14:creationId xmlns:p14="http://schemas.microsoft.com/office/powerpoint/2010/main" val="364828718"/>
      </p:ext>
    </p:extLst>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a:t>
            </a:r>
            <a:r>
              <a:rPr lang="nl-NL" b="1" dirty="0"/>
              <a:t> </a:t>
            </a:r>
            <a:r>
              <a:rPr lang="nl-NL" b="1" dirty="0" smtClean="0"/>
              <a:t>	 </a:t>
            </a:r>
            <a:r>
              <a:rPr lang="nl-NL" sz="1100" b="1" dirty="0">
                <a:latin typeface="Segoe UI Semibold" panose="020B0702040204020203" pitchFamily="34" charset="0"/>
              </a:rPr>
              <a:t>Page </a:t>
            </a:r>
            <a:r>
              <a:rPr lang="nl-NL" sz="1100" b="1" dirty="0" smtClean="0">
                <a:latin typeface="Segoe UI Semibold" panose="020B0702040204020203" pitchFamily="34" charset="0"/>
              </a:rPr>
              <a:t>6 (CAM </a:t>
            </a:r>
            <a:r>
              <a:rPr lang="nl-NL" sz="1100" b="1" dirty="0">
                <a:latin typeface="Segoe UI Semibold" panose="020B0702040204020203" pitchFamily="34" charset="0"/>
              </a:rPr>
              <a:t>Station)</a:t>
            </a:r>
            <a:endParaRPr lang="en-US" sz="1100" b="1" dirty="0">
              <a:latin typeface="Segoe UI Semibold" panose="020B0702040204020203" pitchFamily="34" charset="0"/>
            </a:endParaRPr>
          </a:p>
        </p:txBody>
      </p:sp>
      <p:sp>
        <p:nvSpPr>
          <p:cNvPr id="5" name="Vertical Text Placeholder 2"/>
          <p:cNvSpPr>
            <a:spLocks noGrp="1"/>
          </p:cNvSpPr>
          <p:nvPr>
            <p:ph type="body" orient="vert" idx="1"/>
          </p:nvPr>
        </p:nvSpPr>
        <p:spPr>
          <a:xfrm>
            <a:off x="472719" y="1268759"/>
            <a:ext cx="11209172" cy="1486561"/>
          </a:xfrm>
        </p:spPr>
        <p:txBody>
          <a:bodyPr>
            <a:spAutoFit/>
          </a:bodyPr>
          <a:lstStyle/>
          <a:p>
            <a:pPr marL="36000" lvl="1" eaLnBrk="1" fontAlgn="auto" hangingPunct="1">
              <a:lnSpc>
                <a:spcPct val="100000"/>
              </a:lnSpc>
              <a:buClrTx/>
            </a:pPr>
            <a:r>
              <a:rPr lang="en-GB" sz="1800" dirty="0">
                <a:solidFill>
                  <a:srgbClr val="00ADEF"/>
                </a:solidFill>
                <a:latin typeface="Segoe UI Semibold" panose="020B0702040204020203" pitchFamily="34" charset="0"/>
              </a:rPr>
              <a:t>CAM Station:</a:t>
            </a:r>
            <a:endParaRPr lang="en-US" sz="1800" dirty="0">
              <a:solidFill>
                <a:srgbClr val="00ADEF"/>
              </a:solidFill>
              <a:latin typeface="Segoe UI Semibold" panose="020B0702040204020203" pitchFamily="34" charset="0"/>
            </a:endParaRPr>
          </a:p>
          <a:p>
            <a:pPr marL="265176" lvl="2"/>
            <a:r>
              <a:rPr lang="en-GB" dirty="0" smtClean="0"/>
              <a:t>Job </a:t>
            </a:r>
            <a:r>
              <a:rPr lang="en-GB" dirty="0"/>
              <a:t>Reports </a:t>
            </a:r>
            <a:r>
              <a:rPr lang="en-GB" dirty="0" smtClean="0"/>
              <a:t>is presented </a:t>
            </a:r>
            <a:r>
              <a:rPr lang="en-GB" dirty="0"/>
              <a:t>with new Modern UI </a:t>
            </a:r>
            <a:r>
              <a:rPr lang="en-GB" dirty="0" smtClean="0"/>
              <a:t>Style						</a:t>
            </a:r>
            <a:r>
              <a:rPr lang="en-GB" sz="1000" dirty="0" smtClean="0">
                <a:hlinkClick r:id="rId2" action="ppaction://hlinksldjump"/>
              </a:rPr>
              <a:t>Page 46</a:t>
            </a:r>
            <a:endPar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a:p>
            <a:pPr marL="265176" lvl="2"/>
            <a:r>
              <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Smart </a:t>
            </a:r>
            <a:r>
              <a:rPr lang="en-GB"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LEX: File Handling </a:t>
            </a:r>
            <a:r>
              <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improvements</a:t>
            </a:r>
            <a:r>
              <a:rPr lang="en-US" sz="1400" dirty="0">
                <a:solidFill>
                  <a:srgbClr val="FF0000"/>
                </a:solidFill>
                <a:sym typeface="Wingdings" panose="05000000000000000000" pitchFamily="2" charset="2"/>
              </a:rPr>
              <a:t>	</a:t>
            </a:r>
            <a:r>
              <a:rPr lang="en-US" sz="1400" dirty="0" smtClean="0">
                <a:solidFill>
                  <a:srgbClr val="FF0000"/>
                </a:solidFill>
                <a:sym typeface="Wingdings" panose="05000000000000000000" pitchFamily="2" charset="2"/>
              </a:rPr>
              <a:t>						</a:t>
            </a:r>
            <a:r>
              <a:rPr lang="en-US" sz="1000" dirty="0" smtClean="0">
                <a:solidFill>
                  <a:srgbClr val="FF0000"/>
                </a:solidFill>
                <a:sym typeface="Wingdings" panose="05000000000000000000" pitchFamily="2" charset="2"/>
                <a:hlinkClick r:id="rId3" action="ppaction://hlinksldjump"/>
              </a:rPr>
              <a:t>Page 47</a:t>
            </a:r>
            <a:endPar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a:p>
            <a:pPr marL="265176" lvl="2"/>
            <a:r>
              <a:rPr lang="en-US" dirty="0" smtClean="0"/>
              <a:t>Manual </a:t>
            </a:r>
            <a:r>
              <a:rPr lang="en-US" dirty="0"/>
              <a:t>calibration of DLX and variLEX beside automatic calibration (in IR-mode) 	</a:t>
            </a:r>
            <a:r>
              <a:rPr lang="en-US" sz="1400" dirty="0" smtClean="0">
                <a:solidFill>
                  <a:srgbClr val="FF0000"/>
                </a:solidFill>
              </a:rPr>
              <a:t>5.70/07</a:t>
            </a:r>
            <a:endParaRPr lang="en-GB"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p:txBody>
      </p:sp>
      <p:sp>
        <p:nvSpPr>
          <p:cNvPr id="7"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40930826"/>
      </p:ext>
    </p:extLst>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405726"/>
            <a:ext cx="11304588" cy="430887"/>
          </a:xfrm>
        </p:spPr>
        <p:txBody>
          <a:bodyPr wrap="square" tIns="0" bIns="0">
            <a:spAutoFit/>
          </a:bodyPr>
          <a:lstStyle/>
          <a:p>
            <a:r>
              <a:rPr lang="en-GB" b="0" dirty="0" smtClean="0">
                <a:solidFill>
                  <a:schemeClr val="tx1"/>
                </a:solidFill>
              </a:rPr>
              <a:t>CAM- </a:t>
            </a:r>
            <a:r>
              <a:rPr lang="en-GB" b="0" dirty="0" smtClean="0"/>
              <a:t>Job Reports Is Presented with new Modern UI Style</a:t>
            </a:r>
            <a:endParaRPr lang="en-US" b="0" dirty="0"/>
          </a:p>
        </p:txBody>
      </p:sp>
      <p:sp>
        <p:nvSpPr>
          <p:cNvPr id="6" name="Rectangle 5"/>
          <p:cNvSpPr/>
          <p:nvPr/>
        </p:nvSpPr>
        <p:spPr>
          <a:xfrm>
            <a:off x="455364" y="2524602"/>
            <a:ext cx="5643812" cy="3754874"/>
          </a:xfrm>
          <a:prstGeom prst="rect">
            <a:avLst/>
          </a:prstGeom>
        </p:spPr>
        <p:txBody>
          <a:bodyPr wrap="square">
            <a:spAutoFit/>
          </a:bodyPr>
          <a:lstStyle/>
          <a:p>
            <a:pPr marL="285750" indent="-285750">
              <a:buFont typeface="Arial" panose="020B0604020202020204" pitchFamily="34" charset="0"/>
              <a:buChar char="•"/>
            </a:pPr>
            <a:r>
              <a:rPr lang="en-US" dirty="0" smtClean="0">
                <a:latin typeface="+mn-lt"/>
              </a:rPr>
              <a:t>All started Jobs and their state will be shown in the “</a:t>
            </a:r>
            <a:r>
              <a:rPr lang="en-US" i="1" dirty="0" smtClean="0">
                <a:solidFill>
                  <a:srgbClr val="00ADEF"/>
                </a:solidFill>
                <a:latin typeface="+mn-lt"/>
              </a:rPr>
              <a:t>SEARCH REPORTS</a:t>
            </a:r>
            <a:r>
              <a:rPr lang="en-US" dirty="0" smtClean="0">
                <a:latin typeface="+mn-lt"/>
              </a:rPr>
              <a:t>” tab as list. </a:t>
            </a:r>
            <a:endParaRPr lang="en-US" dirty="0">
              <a:latin typeface="+mn-lt"/>
            </a:endParaRPr>
          </a:p>
          <a:p>
            <a:pPr marL="285750" indent="-285750">
              <a:buFont typeface="Arial" panose="020B0604020202020204" pitchFamily="34" charset="0"/>
              <a:buChar char="•"/>
            </a:pPr>
            <a:endParaRPr lang="en-US" sz="1000" dirty="0" smtClean="0">
              <a:latin typeface="+mn-lt"/>
            </a:endParaRPr>
          </a:p>
          <a:p>
            <a:pPr marL="285750" indent="-285750">
              <a:buFont typeface="Arial" panose="020B0604020202020204" pitchFamily="34" charset="0"/>
              <a:buChar char="•"/>
            </a:pPr>
            <a:r>
              <a:rPr lang="en-US" dirty="0" smtClean="0">
                <a:latin typeface="+mn-lt"/>
              </a:rPr>
              <a:t>All output parameter of the selected Job will be shown in the “</a:t>
            </a:r>
            <a:r>
              <a:rPr lang="en-US" i="1" dirty="0" smtClean="0">
                <a:solidFill>
                  <a:srgbClr val="00ADEF"/>
                </a:solidFill>
                <a:latin typeface="+mn-lt"/>
              </a:rPr>
              <a:t>VIEW DETAILS</a:t>
            </a:r>
            <a:r>
              <a:rPr lang="en-US" dirty="0" smtClean="0">
                <a:latin typeface="+mn-lt"/>
              </a:rPr>
              <a:t>” tab.</a:t>
            </a:r>
            <a:r>
              <a:rPr lang="en-US" dirty="0" smtClean="0">
                <a:solidFill>
                  <a:srgbClr val="FF0000"/>
                </a:solidFill>
                <a:latin typeface="+mn-lt"/>
              </a:rPr>
              <a:t> </a:t>
            </a:r>
            <a:r>
              <a:rPr lang="en-US" sz="1000" dirty="0" err="1" smtClean="0">
                <a:solidFill>
                  <a:srgbClr val="FF0000"/>
                </a:solidFill>
                <a:latin typeface="+mn-lt"/>
              </a:rPr>
              <a:t>Doubleclick</a:t>
            </a:r>
            <a:r>
              <a:rPr lang="en-US" sz="1000" dirty="0" smtClean="0">
                <a:solidFill>
                  <a:srgbClr val="FF0000"/>
                </a:solidFill>
                <a:latin typeface="+mn-lt"/>
              </a:rPr>
              <a:t> on Job should switch to Detail view. Print button also in the detail view</a:t>
            </a:r>
            <a:r>
              <a:rPr lang="en-US" dirty="0" smtClean="0">
                <a:latin typeface="+mn-lt"/>
              </a:rPr>
              <a:t/>
            </a:r>
            <a:br>
              <a:rPr lang="en-US" dirty="0" smtClean="0">
                <a:latin typeface="+mn-lt"/>
              </a:rPr>
            </a:br>
            <a:endParaRPr lang="en-US" sz="1000" dirty="0" smtClean="0">
              <a:latin typeface="+mn-lt"/>
            </a:endParaRPr>
          </a:p>
          <a:p>
            <a:pPr marL="285750" indent="-285750">
              <a:buFont typeface="Arial" panose="020B0604020202020204" pitchFamily="34" charset="0"/>
              <a:buChar char="•"/>
            </a:pPr>
            <a:r>
              <a:rPr lang="en-US" dirty="0" smtClean="0">
                <a:latin typeface="+mn-lt"/>
              </a:rPr>
              <a:t>A detailed Output parameter about the selected object are </a:t>
            </a:r>
            <a:r>
              <a:rPr lang="en-US" dirty="0">
                <a:latin typeface="+mn-lt"/>
              </a:rPr>
              <a:t>shown in the respective </a:t>
            </a:r>
            <a:r>
              <a:rPr lang="en-US" dirty="0" smtClean="0">
                <a:latin typeface="+mn-lt"/>
              </a:rPr>
              <a:t>tab of the </a:t>
            </a:r>
            <a:br>
              <a:rPr lang="en-US" dirty="0" smtClean="0">
                <a:latin typeface="+mn-lt"/>
              </a:rPr>
            </a:br>
            <a:r>
              <a:rPr lang="en-US" dirty="0" smtClean="0">
                <a:latin typeface="+mn-lt"/>
              </a:rPr>
              <a:t>“</a:t>
            </a:r>
            <a:r>
              <a:rPr lang="en-US" i="1" dirty="0" smtClean="0">
                <a:solidFill>
                  <a:srgbClr val="00ADEF"/>
                </a:solidFill>
                <a:latin typeface="+mn-lt"/>
              </a:rPr>
              <a:t>Job data </a:t>
            </a:r>
            <a:r>
              <a:rPr lang="en-US" dirty="0" smtClean="0">
                <a:latin typeface="+mn-lt"/>
              </a:rPr>
              <a:t>” and “</a:t>
            </a:r>
            <a:r>
              <a:rPr lang="en-US" i="1" dirty="0" smtClean="0">
                <a:solidFill>
                  <a:srgbClr val="00ADEF"/>
                </a:solidFill>
                <a:latin typeface="+mn-lt"/>
              </a:rPr>
              <a:t>Object data</a:t>
            </a:r>
            <a:r>
              <a:rPr lang="en-US" dirty="0" smtClean="0">
                <a:latin typeface="+mn-lt"/>
              </a:rPr>
              <a:t>”</a:t>
            </a:r>
          </a:p>
          <a:p>
            <a:pPr marL="285750" indent="-285750">
              <a:buFont typeface="Arial" panose="020B0604020202020204" pitchFamily="34" charset="0"/>
              <a:buChar char="•"/>
            </a:pPr>
            <a:endParaRPr lang="en-US" sz="1000" dirty="0">
              <a:latin typeface="+mn-lt"/>
            </a:endParaRPr>
          </a:p>
          <a:p>
            <a:pPr marL="285750" indent="-285750">
              <a:buFont typeface="Arial" panose="020B0604020202020204" pitchFamily="34" charset="0"/>
              <a:buChar char="•"/>
            </a:pPr>
            <a:r>
              <a:rPr lang="en-US" dirty="0" smtClean="0">
                <a:latin typeface="+mn-lt"/>
              </a:rPr>
              <a:t>The statistic of all jobs will be shown in the specified tab. Several individual statistics can be shown by changing the adjustments. (Date, Job status, …..)</a:t>
            </a:r>
          </a:p>
        </p:txBody>
      </p:sp>
      <p:sp>
        <p:nvSpPr>
          <p:cNvPr id="14" name="Content Placeholder 2"/>
          <p:cNvSpPr txBox="1">
            <a:spLocks/>
          </p:cNvSpPr>
          <p:nvPr/>
        </p:nvSpPr>
        <p:spPr bwMode="auto">
          <a:xfrm>
            <a:off x="505371" y="1222318"/>
            <a:ext cx="5593804" cy="11018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3175" indent="0" algn="just">
              <a:buFont typeface="Calibri" pitchFamily="34" charset="0"/>
              <a:buNone/>
            </a:pPr>
            <a:r>
              <a:rPr lang="en-GB" sz="1600" kern="0" dirty="0" smtClean="0">
                <a:latin typeface="Segoe UI" pitchFamily="34" charset="0"/>
                <a:cs typeface="Segoe UI" pitchFamily="34" charset="0"/>
              </a:rPr>
              <a:t>With Version 5.80 the Job Report is presented with the new layout too.</a:t>
            </a:r>
            <a:endParaRPr lang="en-GB" sz="1200" kern="0" dirty="0" smtClean="0">
              <a:latin typeface="Segoe UI" pitchFamily="34" charset="0"/>
              <a:cs typeface="Segoe UI" pitchFamily="34" charset="0"/>
            </a:endParaRPr>
          </a:p>
          <a:p>
            <a:pPr marL="3175" indent="0" algn="ctr">
              <a:buFont typeface="Calibri" pitchFamily="34" charset="0"/>
              <a:buNone/>
            </a:pPr>
            <a:r>
              <a:rPr lang="en-GB" sz="2800" kern="0" dirty="0" smtClean="0">
                <a:solidFill>
                  <a:srgbClr val="00ADEF"/>
                </a:solidFill>
                <a:latin typeface="Segoe UI" pitchFamily="34" charset="0"/>
                <a:cs typeface="Segoe UI" pitchFamily="34" charset="0"/>
              </a:rPr>
              <a:t>Modern UI style</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5199" y="981075"/>
            <a:ext cx="5459884" cy="4853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a:off x="4370983" y="1371600"/>
            <a:ext cx="6768752" cy="5776714"/>
            <a:chOff x="4370983" y="1371600"/>
            <a:chExt cx="6768752" cy="5776714"/>
          </a:xfrm>
        </p:grpSpPr>
        <p:sp>
          <p:nvSpPr>
            <p:cNvPr id="10" name="Arc 9"/>
            <p:cNvSpPr/>
            <p:nvPr/>
          </p:nvSpPr>
          <p:spPr>
            <a:xfrm rot="10800000" flipV="1">
              <a:off x="4370983" y="2306522"/>
              <a:ext cx="6768752" cy="4841792"/>
            </a:xfrm>
            <a:prstGeom prst="arc">
              <a:avLst>
                <a:gd name="adj1" fmla="val 13258502"/>
                <a:gd name="adj2" fmla="val 1851168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16" name="Rectangle 15"/>
            <p:cNvSpPr/>
            <p:nvPr/>
          </p:nvSpPr>
          <p:spPr>
            <a:xfrm>
              <a:off x="6620256" y="1371600"/>
              <a:ext cx="914400" cy="182880"/>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7534656" y="1371600"/>
            <a:ext cx="914400" cy="182880"/>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 18"/>
          <p:cNvSpPr/>
          <p:nvPr/>
        </p:nvSpPr>
        <p:spPr>
          <a:xfrm rot="10800000" flipV="1">
            <a:off x="3362499" y="3369100"/>
            <a:ext cx="6768752" cy="4841792"/>
          </a:xfrm>
          <a:prstGeom prst="arc">
            <a:avLst>
              <a:gd name="adj1" fmla="val 13530464"/>
              <a:gd name="adj2" fmla="val 1760247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104" y="988897"/>
            <a:ext cx="5451084" cy="4845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p:cNvGrpSpPr/>
          <p:nvPr/>
        </p:nvGrpSpPr>
        <p:grpSpPr>
          <a:xfrm>
            <a:off x="2422885" y="-1323528"/>
            <a:ext cx="7489065" cy="5970873"/>
            <a:chOff x="2422885" y="-733268"/>
            <a:chExt cx="7489065" cy="4896090"/>
          </a:xfrm>
        </p:grpSpPr>
        <p:sp>
          <p:nvSpPr>
            <p:cNvPr id="21" name="Arc 20"/>
            <p:cNvSpPr/>
            <p:nvPr/>
          </p:nvSpPr>
          <p:spPr>
            <a:xfrm rot="9206449">
              <a:off x="2422885" y="-678970"/>
              <a:ext cx="6855492" cy="4841792"/>
            </a:xfrm>
            <a:prstGeom prst="arc">
              <a:avLst>
                <a:gd name="adj1" fmla="val 12493875"/>
                <a:gd name="adj2" fmla="val 1751109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2" name="Arc 21"/>
            <p:cNvSpPr/>
            <p:nvPr/>
          </p:nvSpPr>
          <p:spPr>
            <a:xfrm rot="9681921">
              <a:off x="2760259" y="-733268"/>
              <a:ext cx="7151691" cy="4841792"/>
            </a:xfrm>
            <a:prstGeom prst="arc">
              <a:avLst>
                <a:gd name="adj1" fmla="val 12032779"/>
                <a:gd name="adj2" fmla="val 1760247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gr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199" y="976140"/>
            <a:ext cx="5465437" cy="4858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Arc 24"/>
          <p:cNvSpPr/>
          <p:nvPr/>
        </p:nvSpPr>
        <p:spPr>
          <a:xfrm rot="7733303">
            <a:off x="-2756384" y="2781236"/>
            <a:ext cx="12046644" cy="4841792"/>
          </a:xfrm>
          <a:prstGeom prst="arc">
            <a:avLst>
              <a:gd name="adj1" fmla="val 11344712"/>
              <a:gd name="adj2" fmla="val 1421728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763806112"/>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nl-NL" smtClean="0">
                <a:solidFill>
                  <a:schemeClr val="bg2"/>
                </a:solidFill>
              </a:rPr>
              <a:t>Footer</a:t>
            </a:r>
            <a:endParaRPr lang="nl-NL" dirty="0">
              <a:solidFill>
                <a:schemeClr val="bg2"/>
              </a:solidFill>
            </a:endParaRPr>
          </a:p>
        </p:txBody>
      </p:sp>
      <p:sp>
        <p:nvSpPr>
          <p:cNvPr id="5" name="Title 4"/>
          <p:cNvSpPr>
            <a:spLocks noGrp="1"/>
          </p:cNvSpPr>
          <p:nvPr>
            <p:ph type="title"/>
          </p:nvPr>
        </p:nvSpPr>
        <p:spPr>
          <a:xfrm>
            <a:off x="482600" y="405726"/>
            <a:ext cx="10377069" cy="430887"/>
          </a:xfrm>
        </p:spPr>
        <p:txBody>
          <a:bodyPr tIns="0" bIns="0">
            <a:spAutoFit/>
          </a:bodyPr>
          <a:lstStyle/>
          <a:p>
            <a:r>
              <a:rPr lang="en-GB" b="0" dirty="0" smtClean="0">
                <a:solidFill>
                  <a:schemeClr val="tx1"/>
                </a:solidFill>
              </a:rPr>
              <a:t>CAM- </a:t>
            </a:r>
            <a:r>
              <a:rPr lang="en-GB" b="0" dirty="0" smtClean="0"/>
              <a:t>SMARTLEX File handling improvements</a:t>
            </a:r>
            <a:endParaRPr lang="en-US" b="0" dirty="0"/>
          </a:p>
        </p:txBody>
      </p:sp>
      <p:sp>
        <p:nvSpPr>
          <p:cNvPr id="6" name="Rectangle 5"/>
          <p:cNvSpPr/>
          <p:nvPr/>
        </p:nvSpPr>
        <p:spPr>
          <a:xfrm>
            <a:off x="482600" y="1557338"/>
            <a:ext cx="6099175" cy="4247317"/>
          </a:xfrm>
          <a:prstGeom prst="rect">
            <a:avLst/>
          </a:prstGeom>
        </p:spPr>
        <p:txBody>
          <a:bodyPr>
            <a:spAutoFit/>
          </a:bodyPr>
          <a:lstStyle/>
          <a:p>
            <a:r>
              <a:rPr lang="en-US" dirty="0" smtClean="0">
                <a:latin typeface="+mn-lt"/>
              </a:rPr>
              <a:t>During changing the separation a „Question dialog“ appears. Click on …</a:t>
            </a:r>
          </a:p>
          <a:p>
            <a:pPr marL="228600" indent="-228600"/>
            <a:r>
              <a:rPr lang="en-US" i="1" dirty="0" smtClean="0">
                <a:solidFill>
                  <a:srgbClr val="00ADEF"/>
                </a:solidFill>
                <a:latin typeface="+mn-lt"/>
              </a:rPr>
              <a:t>Change separation only: </a:t>
            </a:r>
            <a:br>
              <a:rPr lang="en-US" i="1" dirty="0" smtClean="0">
                <a:solidFill>
                  <a:srgbClr val="00ADEF"/>
                </a:solidFill>
                <a:latin typeface="+mn-lt"/>
              </a:rPr>
            </a:br>
            <a:r>
              <a:rPr lang="en-US" u="sng" dirty="0" smtClean="0">
                <a:latin typeface="+mn-lt"/>
              </a:rPr>
              <a:t>If a data set is set: </a:t>
            </a:r>
            <a:r>
              <a:rPr lang="en-US" dirty="0" smtClean="0">
                <a:latin typeface="+mn-lt"/>
              </a:rPr>
              <a:t>The adjusted raster </a:t>
            </a:r>
            <a:r>
              <a:rPr lang="en-US" dirty="0">
                <a:latin typeface="+mn-lt"/>
              </a:rPr>
              <a:t>curve </a:t>
            </a:r>
            <a:r>
              <a:rPr lang="en-US" dirty="0" smtClean="0">
                <a:latin typeface="+mn-lt"/>
              </a:rPr>
              <a:t>of the dataset will be loaded during changing the separation. </a:t>
            </a:r>
            <a:br>
              <a:rPr lang="en-US" dirty="0" smtClean="0">
                <a:latin typeface="+mn-lt"/>
              </a:rPr>
            </a:br>
            <a:r>
              <a:rPr lang="en-US" u="sng" dirty="0" smtClean="0">
                <a:latin typeface="+mn-lt"/>
              </a:rPr>
              <a:t>If </a:t>
            </a:r>
            <a:r>
              <a:rPr lang="en-US" u="sng" dirty="0" smtClean="0">
                <a:solidFill>
                  <a:srgbClr val="FF0000"/>
                </a:solidFill>
                <a:latin typeface="+mn-lt"/>
              </a:rPr>
              <a:t>no</a:t>
            </a:r>
            <a:r>
              <a:rPr lang="en-US" u="sng" dirty="0" smtClean="0">
                <a:latin typeface="+mn-lt"/>
              </a:rPr>
              <a:t> data set is set: </a:t>
            </a:r>
            <a:r>
              <a:rPr lang="en-US" dirty="0" smtClean="0">
                <a:latin typeface="+mn-lt"/>
              </a:rPr>
              <a:t>The raster curve of the previews separation will be used during changing the separation.</a:t>
            </a:r>
          </a:p>
          <a:p>
            <a:pPr marL="685800" lvl="1" indent="-228600"/>
            <a:r>
              <a:rPr lang="en-US" dirty="0" smtClean="0">
                <a:latin typeface="+mn-lt"/>
              </a:rPr>
              <a:t>Attention: </a:t>
            </a:r>
            <a:br>
              <a:rPr lang="en-US" dirty="0" smtClean="0">
                <a:latin typeface="+mn-lt"/>
              </a:rPr>
            </a:br>
            <a:r>
              <a:rPr lang="en-US" dirty="0" smtClean="0">
                <a:latin typeface="+mn-lt"/>
              </a:rPr>
              <a:t>If the you change from a flat to halftone separation. The flat raster curve of the flat separation will be taken over to the halftone separation if no data set is set.</a:t>
            </a:r>
            <a:br>
              <a:rPr lang="en-US" dirty="0" smtClean="0">
                <a:latin typeface="+mn-lt"/>
              </a:rPr>
            </a:br>
            <a:endParaRPr lang="en-US" dirty="0">
              <a:latin typeface="+mn-lt"/>
            </a:endParaRPr>
          </a:p>
          <a:p>
            <a:pPr marL="228600" indent="-228600"/>
            <a:r>
              <a:rPr lang="en-US" i="1" dirty="0" smtClean="0">
                <a:solidFill>
                  <a:srgbClr val="00ADEF"/>
                </a:solidFill>
                <a:latin typeface="+mn-lt"/>
              </a:rPr>
              <a:t>Keep position: </a:t>
            </a:r>
            <a:r>
              <a:rPr lang="en-US" dirty="0" smtClean="0">
                <a:latin typeface="+mn-lt"/>
              </a:rPr>
              <a:t>With this mode the stored curve in the </a:t>
            </a:r>
            <a:r>
              <a:rPr lang="en-US" dirty="0" err="1" smtClean="0">
                <a:latin typeface="+mn-lt"/>
              </a:rPr>
              <a:t>lyr</a:t>
            </a:r>
            <a:r>
              <a:rPr lang="en-US" dirty="0" smtClean="0">
                <a:latin typeface="+mn-lt"/>
              </a:rPr>
              <a:t> file  will be loaded</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75" y="1557338"/>
            <a:ext cx="51054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Arc 8"/>
          <p:cNvSpPr/>
          <p:nvPr/>
        </p:nvSpPr>
        <p:spPr>
          <a:xfrm rot="10800000">
            <a:off x="5614353" y="-472407"/>
            <a:ext cx="5910438" cy="4823992"/>
          </a:xfrm>
          <a:prstGeom prst="arc">
            <a:avLst>
              <a:gd name="adj1" fmla="val 12823752"/>
              <a:gd name="adj2" fmla="val 1929272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10" name="Arc 9"/>
          <p:cNvSpPr/>
          <p:nvPr/>
        </p:nvSpPr>
        <p:spPr>
          <a:xfrm rot="8899491">
            <a:off x="4119570" y="627035"/>
            <a:ext cx="4974510" cy="4841792"/>
          </a:xfrm>
          <a:prstGeom prst="arc">
            <a:avLst>
              <a:gd name="adj1" fmla="val 13258502"/>
              <a:gd name="adj2" fmla="val 1851168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1653720956"/>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CAD------------------------------------------------</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nchor="ctr"/>
          <a:lstStyle/>
          <a:p>
            <a:pPr algn="ctr"/>
            <a:r>
              <a:rPr lang="en-GB" sz="8000" dirty="0" smtClean="0">
                <a:solidFill>
                  <a:srgbClr val="FFFFE7"/>
                </a:solidFill>
              </a:rPr>
              <a:t>CAD</a:t>
            </a: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5" name="Title 1"/>
          <p:cNvSpPr txBox="1">
            <a:spLocks/>
          </p:cNvSpPr>
          <p:nvPr/>
        </p:nvSpPr>
        <p:spPr>
          <a:xfrm>
            <a:off x="473075" y="1"/>
            <a:ext cx="11198225" cy="620712"/>
          </a:xfrm>
          <a:prstGeom prst="rect">
            <a:avLst/>
          </a:prstGeom>
          <a:noFill/>
        </p:spPr>
        <p:txBody>
          <a:bodyPr vert="horz" lIns="72000" tIns="432000" rIns="0" bIns="144000" rtlCol="0" anchor="ctr">
            <a:noAutofit/>
          </a:bodyPr>
          <a:lstStyle>
            <a:lvl1pPr algn="l" defTabSz="179388" rtl="0" eaLnBrk="1" fontAlgn="base" hangingPunct="1">
              <a:spcBef>
                <a:spcPct val="0"/>
              </a:spcBef>
              <a:spcAft>
                <a:spcPct val="0"/>
              </a:spcAft>
              <a:defRPr sz="2800" kern="1200" cap="all">
                <a:solidFill>
                  <a:srgbClr val="00ADEF"/>
                </a:solidFill>
                <a:latin typeface="+mn-lt"/>
                <a:ea typeface="+mj-ea"/>
                <a:cs typeface="+mj-cs"/>
              </a:defRPr>
            </a:lvl1pPr>
            <a:lvl2pPr algn="l" defTabSz="179388" rtl="0" eaLnBrk="1" fontAlgn="base" hangingPunct="1">
              <a:spcBef>
                <a:spcPct val="0"/>
              </a:spcBef>
              <a:spcAft>
                <a:spcPct val="0"/>
              </a:spcAft>
              <a:defRPr sz="2800">
                <a:solidFill>
                  <a:srgbClr val="00ADEF"/>
                </a:solidFill>
                <a:latin typeface="Segoe UI" pitchFamily="34" charset="0"/>
              </a:defRPr>
            </a:lvl2pPr>
            <a:lvl3pPr algn="l" defTabSz="179388" rtl="0" eaLnBrk="1" fontAlgn="base" hangingPunct="1">
              <a:spcBef>
                <a:spcPct val="0"/>
              </a:spcBef>
              <a:spcAft>
                <a:spcPct val="0"/>
              </a:spcAft>
              <a:defRPr sz="2800">
                <a:solidFill>
                  <a:srgbClr val="00ADEF"/>
                </a:solidFill>
                <a:latin typeface="Segoe UI" pitchFamily="34" charset="0"/>
              </a:defRPr>
            </a:lvl3pPr>
            <a:lvl4pPr algn="l" defTabSz="179388" rtl="0" eaLnBrk="1" fontAlgn="base" hangingPunct="1">
              <a:spcBef>
                <a:spcPct val="0"/>
              </a:spcBef>
              <a:spcAft>
                <a:spcPct val="0"/>
              </a:spcAft>
              <a:defRPr sz="2800">
                <a:solidFill>
                  <a:srgbClr val="00ADEF"/>
                </a:solidFill>
                <a:latin typeface="Segoe UI" pitchFamily="34" charset="0"/>
              </a:defRPr>
            </a:lvl4pPr>
            <a:lvl5pPr algn="l" defTabSz="179388" rtl="0" eaLnBrk="1" fontAlgn="base" hangingPunct="1">
              <a:spcBef>
                <a:spcPct val="0"/>
              </a:spcBef>
              <a:spcAft>
                <a:spcPct val="0"/>
              </a:spcAft>
              <a:defRPr sz="2800">
                <a:solidFill>
                  <a:srgbClr val="00ADEF"/>
                </a:solidFill>
                <a:latin typeface="Segoe UI" pitchFamily="34" charset="0"/>
              </a:defRPr>
            </a:lvl5pPr>
            <a:lvl6pPr marL="457200" algn="l" defTabSz="179388" rtl="0" eaLnBrk="1" fontAlgn="base" hangingPunct="1">
              <a:spcBef>
                <a:spcPct val="0"/>
              </a:spcBef>
              <a:spcAft>
                <a:spcPct val="0"/>
              </a:spcAft>
              <a:defRPr sz="2800">
                <a:solidFill>
                  <a:srgbClr val="00ADEF"/>
                </a:solidFill>
                <a:latin typeface="Segoe UI" pitchFamily="34" charset="0"/>
              </a:defRPr>
            </a:lvl6pPr>
            <a:lvl7pPr marL="914400" algn="l" defTabSz="179388" rtl="0" eaLnBrk="1" fontAlgn="base" hangingPunct="1">
              <a:spcBef>
                <a:spcPct val="0"/>
              </a:spcBef>
              <a:spcAft>
                <a:spcPct val="0"/>
              </a:spcAft>
              <a:defRPr sz="2800">
                <a:solidFill>
                  <a:srgbClr val="00ADEF"/>
                </a:solidFill>
                <a:latin typeface="Segoe UI" pitchFamily="34" charset="0"/>
              </a:defRPr>
            </a:lvl7pPr>
            <a:lvl8pPr marL="1371600" algn="l" defTabSz="179388" rtl="0" eaLnBrk="1" fontAlgn="base" hangingPunct="1">
              <a:spcBef>
                <a:spcPct val="0"/>
              </a:spcBef>
              <a:spcAft>
                <a:spcPct val="0"/>
              </a:spcAft>
              <a:defRPr sz="2800">
                <a:solidFill>
                  <a:srgbClr val="00ADEF"/>
                </a:solidFill>
                <a:latin typeface="Segoe UI" pitchFamily="34" charset="0"/>
              </a:defRPr>
            </a:lvl8pPr>
            <a:lvl9pPr marL="1828800" algn="l" defTabSz="179388" rtl="0" eaLnBrk="1" fontAlgn="base" hangingPunct="1">
              <a:spcBef>
                <a:spcPct val="0"/>
              </a:spcBef>
              <a:spcAft>
                <a:spcPct val="0"/>
              </a:spcAft>
              <a:defRPr sz="2800">
                <a:solidFill>
                  <a:srgbClr val="00ADEF"/>
                </a:solidFill>
                <a:latin typeface="Segoe UI" pitchFamily="34" charset="0"/>
              </a:defRPr>
            </a:lvl9pPr>
          </a:lstStyle>
          <a:p>
            <a:endParaRPr lang="en-US" dirty="0">
              <a:solidFill>
                <a:schemeClr val="bg1"/>
              </a:solidFill>
              <a:latin typeface="Segoe UI Semibold" panose="020B0702040204020203" pitchFamily="34" charset="0"/>
            </a:endParaRPr>
          </a:p>
        </p:txBody>
      </p:sp>
    </p:spTree>
    <p:extLst>
      <p:ext uri="{BB962C8B-B14F-4D97-AF65-F5344CB8AC3E}">
        <p14:creationId xmlns:p14="http://schemas.microsoft.com/office/powerpoint/2010/main" val="321853216"/>
      </p:ext>
    </p:extLst>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a:t>
            </a:r>
            <a:r>
              <a:rPr lang="nl-NL" b="1" dirty="0"/>
              <a:t> </a:t>
            </a:r>
            <a:r>
              <a:rPr lang="nl-NL" b="1" dirty="0" smtClean="0"/>
              <a:t>	 </a:t>
            </a:r>
            <a:r>
              <a:rPr lang="nl-NL" sz="1100" b="1" dirty="0">
                <a:latin typeface="Segoe UI Semibold" panose="020B0702040204020203" pitchFamily="34" charset="0"/>
              </a:rPr>
              <a:t>Page </a:t>
            </a:r>
            <a:r>
              <a:rPr lang="nl-NL" sz="1100" b="1" dirty="0" smtClean="0">
                <a:latin typeface="Segoe UI Semibold" panose="020B0702040204020203" pitchFamily="34" charset="0"/>
              </a:rPr>
              <a:t>7 (CAD </a:t>
            </a:r>
            <a:r>
              <a:rPr lang="nl-NL" sz="1100" b="1" dirty="0">
                <a:latin typeface="Segoe UI Semibold" panose="020B0702040204020203" pitchFamily="34" charset="0"/>
              </a:rPr>
              <a:t>Station)</a:t>
            </a:r>
            <a:endParaRPr lang="en-US" sz="1100" b="1" dirty="0">
              <a:latin typeface="Segoe UI Semibold" panose="020B0702040204020203" pitchFamily="34" charset="0"/>
            </a:endParaRPr>
          </a:p>
        </p:txBody>
      </p:sp>
      <p:sp>
        <p:nvSpPr>
          <p:cNvPr id="7"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6" name="Vertical Text Placeholder 2"/>
          <p:cNvSpPr txBox="1">
            <a:spLocks/>
          </p:cNvSpPr>
          <p:nvPr/>
        </p:nvSpPr>
        <p:spPr>
          <a:xfrm>
            <a:off x="494589" y="1340768"/>
            <a:ext cx="11209172" cy="2028248"/>
          </a:xfrm>
          <a:prstGeom prst="rect">
            <a:avLst/>
          </a:prstGeom>
        </p:spPr>
        <p:txBody>
          <a:bodyPr vert="horz" wrap="square" lIns="72000" tIns="0" rIns="0"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marL="36000" lvl="1" eaLnBrk="1" fontAlgn="auto" hangingPunct="1">
              <a:lnSpc>
                <a:spcPct val="100000"/>
              </a:lnSpc>
              <a:buClrTx/>
            </a:pPr>
            <a:r>
              <a:rPr lang="en-GB" sz="1800" dirty="0" smtClean="0">
                <a:solidFill>
                  <a:srgbClr val="00ADEF"/>
                </a:solidFill>
                <a:latin typeface="Segoe UI Semibold" panose="020B0702040204020203" pitchFamily="34" charset="0"/>
              </a:rPr>
              <a:t>CAD Station:</a:t>
            </a:r>
            <a:endParaRPr lang="en-US" sz="1800" dirty="0" smtClean="0">
              <a:solidFill>
                <a:srgbClr val="00ADEF"/>
              </a:solidFill>
              <a:latin typeface="Segoe UI Semibold" panose="020B0702040204020203" pitchFamily="34" charset="0"/>
            </a:endParaRPr>
          </a:p>
          <a:p>
            <a:pPr marL="265176" lvl="2"/>
            <a:r>
              <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Frame up: </a:t>
            </a:r>
            <a:r>
              <a:rPr lang="nl-NL" dirty="0"/>
              <a:t>Multiframe with different sizes (UI redesign</a:t>
            </a:r>
            <a:r>
              <a:rPr lang="nl-NL" dirty="0" smtClean="0"/>
              <a:t>)					</a:t>
            </a:r>
            <a:r>
              <a:rPr lang="nl-NL" sz="1000" dirty="0" smtClean="0">
                <a:hlinkClick r:id="rId2" action="ppaction://hlinksldjump"/>
              </a:rPr>
              <a:t>Page 50</a:t>
            </a:r>
            <a:endPar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endParaRPr>
          </a:p>
          <a:p>
            <a:pPr marL="265176" lvl="2"/>
            <a:r>
              <a:rPr lang="en-US" dirty="0" smtClean="0"/>
              <a:t>Edit: </a:t>
            </a:r>
            <a:r>
              <a:rPr lang="en-GB" dirty="0"/>
              <a:t>Rotate Vector objects with “keep position</a:t>
            </a:r>
            <a:r>
              <a:rPr lang="en-GB" dirty="0" smtClean="0"/>
              <a:t>”:						</a:t>
            </a:r>
            <a:r>
              <a:rPr lang="en-GB" sz="1000" dirty="0" smtClean="0">
                <a:hlinkClick r:id="rId3" action="ppaction://hlinksldjump"/>
              </a:rPr>
              <a:t>Page 51</a:t>
            </a:r>
            <a:endParaRPr lang="en-US" sz="1000" dirty="0" smtClean="0"/>
          </a:p>
          <a:p>
            <a:pPr lvl="2"/>
            <a:r>
              <a:rPr lang="en-GB" dirty="0" smtClean="0">
                <a:latin typeface="Segoe UI" panose="020B0502040204020203" pitchFamily="34" charset="0"/>
                <a:ea typeface="Segoe UI" panose="020B0502040204020203" pitchFamily="34" charset="0"/>
                <a:cs typeface="Segoe UI" panose="020B0502040204020203" pitchFamily="34" charset="0"/>
              </a:rPr>
              <a:t>Color replace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4" action="ppaction://hlinksldjump"/>
              </a:rPr>
              <a:t>Page 52</a:t>
            </a:r>
            <a:endParaRPr lang="en-GB" sz="1000" dirty="0">
              <a:latin typeface="Segoe UI" panose="020B0502040204020203" pitchFamily="34" charset="0"/>
              <a:ea typeface="Segoe UI" panose="020B0502040204020203" pitchFamily="34" charset="0"/>
              <a:cs typeface="Segoe UI" panose="020B0502040204020203" pitchFamily="34" charset="0"/>
            </a:endParaRPr>
          </a:p>
          <a:p>
            <a:pPr marL="763588" lvl="8" indent="-285750">
              <a:spcBef>
                <a:spcPts val="0"/>
              </a:spcBef>
              <a:buFont typeface="Arial" panose="020B0604020202020204" pitchFamily="34" charset="0"/>
              <a:buChar char="•"/>
            </a:pPr>
            <a:r>
              <a:rPr lang="en-GB" dirty="0" smtClean="0">
                <a:latin typeface="Segoe UI" panose="020B0502040204020203" pitchFamily="34" charset="0"/>
                <a:ea typeface="Segoe UI" panose="020B0502040204020203" pitchFamily="34" charset="0"/>
                <a:cs typeface="Segoe UI" panose="020B0502040204020203" pitchFamily="34" charset="0"/>
              </a:rPr>
              <a:t>Inside gamut of ….</a:t>
            </a:r>
            <a:endParaRPr lang="en-GB" dirty="0">
              <a:latin typeface="Segoe UI" panose="020B0502040204020203" pitchFamily="34" charset="0"/>
              <a:ea typeface="Segoe UI" panose="020B0502040204020203" pitchFamily="34" charset="0"/>
              <a:cs typeface="Segoe UI" panose="020B0502040204020203" pitchFamily="34" charset="0"/>
            </a:endParaRPr>
          </a:p>
          <a:p>
            <a:pPr marL="763588" lvl="8" indent="-285750">
              <a:spcBef>
                <a:spcPts val="0"/>
              </a:spcBef>
              <a:buFont typeface="Arial" panose="020B0604020202020204" pitchFamily="34" charset="0"/>
              <a:buChar char="•"/>
            </a:pPr>
            <a:r>
              <a:rPr lang="en-GB" dirty="0" smtClean="0">
                <a:cs typeface="Segoe UI" pitchFamily="34" charset="0"/>
              </a:rPr>
              <a:t>Calculation and </a:t>
            </a:r>
            <a:r>
              <a:rPr lang="en-GB" dirty="0">
                <a:cs typeface="Segoe UI" pitchFamily="34" charset="0"/>
              </a:rPr>
              <a:t>display </a:t>
            </a:r>
            <a:r>
              <a:rPr lang="en-US" dirty="0" err="1">
                <a:cs typeface="Segoe UI" pitchFamily="34" charset="0"/>
              </a:rPr>
              <a:t>dE</a:t>
            </a:r>
            <a:r>
              <a:rPr lang="en-US" dirty="0">
                <a:cs typeface="Segoe UI" pitchFamily="34" charset="0"/>
              </a:rPr>
              <a:t>, dE1994, dE2000 and </a:t>
            </a:r>
            <a:r>
              <a:rPr lang="en-US" dirty="0" smtClean="0">
                <a:cs typeface="Segoe UI" pitchFamily="34" charset="0"/>
              </a:rPr>
              <a:t>CMC</a:t>
            </a:r>
            <a:endParaRPr lang="en-GB" dirty="0"/>
          </a:p>
        </p:txBody>
      </p:sp>
    </p:spTree>
    <p:extLst>
      <p:ext uri="{BB962C8B-B14F-4D97-AF65-F5344CB8AC3E}">
        <p14:creationId xmlns:p14="http://schemas.microsoft.com/office/powerpoint/2010/main" val="147227106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lstStyle/>
          <a:p>
            <a:pPr lvl="2"/>
            <a:r>
              <a:rPr lang="nl-NL" dirty="0" smtClean="0"/>
              <a:t>BASIC -  </a:t>
            </a:r>
            <a:r>
              <a:rPr lang="nl-NL" dirty="0">
                <a:solidFill>
                  <a:schemeClr val="tx1"/>
                </a:solidFill>
              </a:rPr>
              <a:t>Comparision </a:t>
            </a:r>
            <a:r>
              <a:rPr lang="nl-NL" dirty="0" smtClean="0">
                <a:solidFill>
                  <a:schemeClr val="tx1"/>
                </a:solidFill>
              </a:rPr>
              <a:t>between i5 and i7 Processor</a:t>
            </a:r>
            <a:r>
              <a:rPr lang="en-GB" dirty="0" smtClean="0">
                <a:solidFill>
                  <a:schemeClr val="tx1"/>
                </a:solidFill>
                <a:cs typeface="Segoe UI" pitchFamily="34" charset="0"/>
              </a:rPr>
              <a:t>				</a:t>
            </a:r>
            <a:r>
              <a:rPr lang="en-US" sz="1400" dirty="0" smtClean="0">
                <a:solidFill>
                  <a:srgbClr val="FF0000"/>
                </a:solidFill>
              </a:rPr>
              <a:t>(5.70/11-5.80) </a:t>
            </a:r>
            <a:endParaRPr lang="nl-NL" sz="2000" dirty="0">
              <a:solidFill>
                <a:schemeClr val="tx1"/>
              </a:solidFill>
            </a:endParaRPr>
          </a:p>
        </p:txBody>
      </p:sp>
      <p:sp>
        <p:nvSpPr>
          <p:cNvPr id="45" name="Rectangle 44"/>
          <p:cNvSpPr/>
          <p:nvPr/>
        </p:nvSpPr>
        <p:spPr>
          <a:xfrm>
            <a:off x="618389" y="2254414"/>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36" name="Content Placeholder 2"/>
          <p:cNvSpPr txBox="1">
            <a:spLocks/>
          </p:cNvSpPr>
          <p:nvPr/>
        </p:nvSpPr>
        <p:spPr bwMode="auto">
          <a:xfrm>
            <a:off x="454618" y="1268760"/>
            <a:ext cx="11332569" cy="15204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227013" indent="-227013" algn="l" rtl="0" eaLnBrk="1" fontAlgn="base" hangingPunct="1">
              <a:spcBef>
                <a:spcPct val="20000"/>
              </a:spcBef>
              <a:spcAft>
                <a:spcPct val="0"/>
              </a:spcAft>
              <a:buClr>
                <a:srgbClr val="00B0F0"/>
              </a:buClr>
              <a:buSzPct val="50000"/>
              <a:buFont typeface="Calibri" pitchFamily="34" charset="0"/>
              <a:buChar char="●"/>
              <a:tabLst>
                <a:tab pos="1144588" algn="l"/>
              </a:tabLst>
              <a:defRPr sz="2400">
                <a:solidFill>
                  <a:schemeClr val="tx1"/>
                </a:solidFill>
                <a:latin typeface="+mn-lt"/>
                <a:ea typeface="+mn-ea"/>
                <a:cs typeface="+mn-cs"/>
              </a:defRPr>
            </a:lvl1pPr>
            <a:lvl2pPr marL="681038" indent="-223838"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2pPr>
            <a:lvl3pPr marL="11430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3pPr>
            <a:lvl4pPr marL="16002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4pPr>
            <a:lvl5pPr marL="2057400" indent="-228600" algn="l" rtl="0" eaLnBrk="1" fontAlgn="base" hangingPunct="1">
              <a:spcBef>
                <a:spcPct val="20000"/>
              </a:spcBef>
              <a:spcAft>
                <a:spcPct val="0"/>
              </a:spcAft>
              <a:buClr>
                <a:srgbClr val="00B0F0"/>
              </a:buClr>
              <a:buSzPct val="25000"/>
              <a:buFont typeface="Calibri" pitchFamily="34" charset="0"/>
              <a:buChar char="●"/>
              <a:tabLst>
                <a:tab pos="1144588" algn="l"/>
              </a:tabLst>
              <a:defRPr sz="2400">
                <a:solidFill>
                  <a:schemeClr val="tx1"/>
                </a:solidFill>
                <a:latin typeface="+mn-lt"/>
              </a:defRPr>
            </a:lvl5pPr>
            <a:lvl6pPr marL="25146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6pPr>
            <a:lvl7pPr marL="29718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7pPr>
            <a:lvl8pPr marL="34290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8pPr>
            <a:lvl9pPr marL="3886200" indent="-228600" algn="l" rtl="0" eaLnBrk="1" fontAlgn="base" hangingPunct="1">
              <a:spcBef>
                <a:spcPct val="20000"/>
              </a:spcBef>
              <a:spcAft>
                <a:spcPct val="0"/>
              </a:spcAft>
              <a:buSzPct val="50000"/>
              <a:buFont typeface="Monotype Sorts" charset="2"/>
              <a:buChar char="l"/>
              <a:tabLst>
                <a:tab pos="1144588" algn="l"/>
              </a:tabLst>
              <a:defRPr sz="2400">
                <a:solidFill>
                  <a:schemeClr val="tx1"/>
                </a:solidFill>
                <a:latin typeface="+mn-lt"/>
              </a:defRPr>
            </a:lvl9pPr>
          </a:lstStyle>
          <a:p>
            <a:pPr marL="454025" lvl="1" indent="0">
              <a:buNone/>
            </a:pPr>
            <a:r>
              <a:rPr lang="de-DE" sz="1600" dirty="0" smtClean="0"/>
              <a:t>i7 </a:t>
            </a:r>
            <a:r>
              <a:rPr lang="de-DE" sz="1600" dirty="0" err="1"/>
              <a:t>vs</a:t>
            </a:r>
            <a:r>
              <a:rPr lang="de-DE" sz="1600" dirty="0"/>
              <a:t> i5, </a:t>
            </a:r>
            <a:r>
              <a:rPr lang="de-DE" sz="1600" dirty="0" smtClean="0"/>
              <a:t>Auto </a:t>
            </a:r>
            <a:r>
              <a:rPr lang="de-DE" sz="1600" dirty="0" err="1" smtClean="0"/>
              <a:t>engraving</a:t>
            </a:r>
            <a:r>
              <a:rPr lang="de-DE" sz="1600" dirty="0" smtClean="0"/>
              <a:t> </a:t>
            </a:r>
            <a:r>
              <a:rPr lang="de-DE" sz="1600" dirty="0"/>
              <a:t>PDF = 12% </a:t>
            </a:r>
            <a:r>
              <a:rPr lang="de-DE" sz="1600" dirty="0" err="1" smtClean="0"/>
              <a:t>faster</a:t>
            </a:r>
            <a:r>
              <a:rPr lang="de-DE" sz="1600" dirty="0" smtClean="0"/>
              <a:t> (</a:t>
            </a:r>
            <a:r>
              <a:rPr lang="en-US" sz="1600" dirty="0" smtClean="0"/>
              <a:t>ø </a:t>
            </a:r>
            <a:r>
              <a:rPr lang="de-DE" sz="1600" dirty="0" err="1" smtClean="0"/>
              <a:t>from</a:t>
            </a:r>
            <a:r>
              <a:rPr lang="de-DE" sz="1600" dirty="0" smtClean="0"/>
              <a:t> all </a:t>
            </a:r>
            <a:r>
              <a:rPr lang="de-DE" sz="1600" dirty="0" err="1" smtClean="0"/>
              <a:t>PDF‘s</a:t>
            </a:r>
            <a:r>
              <a:rPr lang="de-DE" sz="1600" dirty="0" smtClean="0"/>
              <a:t> )</a:t>
            </a:r>
            <a:endParaRPr lang="de-DE" sz="1600" dirty="0"/>
          </a:p>
          <a:p>
            <a:pPr marL="454025" lvl="1" indent="0">
              <a:buNone/>
            </a:pPr>
            <a:r>
              <a:rPr lang="en-US" sz="1600" dirty="0"/>
              <a:t>i7 (3 </a:t>
            </a:r>
            <a:r>
              <a:rPr lang="en-US" sz="1600" dirty="0" err="1"/>
              <a:t>Subthreads</a:t>
            </a:r>
            <a:r>
              <a:rPr lang="en-US" sz="1600" dirty="0"/>
              <a:t>) vs i5 (3 </a:t>
            </a:r>
            <a:r>
              <a:rPr lang="en-US" sz="1600" dirty="0" err="1"/>
              <a:t>Subthreads</a:t>
            </a:r>
            <a:r>
              <a:rPr lang="en-US" sz="1600" dirty="0"/>
              <a:t>), GAEZ Jobs = 7% </a:t>
            </a:r>
            <a:r>
              <a:rPr lang="en-US" sz="1600" dirty="0" smtClean="0"/>
              <a:t>faster</a:t>
            </a:r>
            <a:endParaRPr lang="en-US" sz="1600" dirty="0"/>
          </a:p>
          <a:p>
            <a:pPr marL="454025" lvl="1" indent="0">
              <a:buNone/>
            </a:pPr>
            <a:r>
              <a:rPr lang="en-US" sz="1600" dirty="0"/>
              <a:t>i7 (7 </a:t>
            </a:r>
            <a:r>
              <a:rPr lang="en-US" sz="1600" dirty="0" err="1"/>
              <a:t>Subthreads</a:t>
            </a:r>
            <a:r>
              <a:rPr lang="en-US" sz="1600" dirty="0"/>
              <a:t>) vs i5 (3 </a:t>
            </a:r>
            <a:r>
              <a:rPr lang="en-US" sz="1600" dirty="0" err="1"/>
              <a:t>Subthreads</a:t>
            </a:r>
            <a:r>
              <a:rPr lang="en-US" sz="1600" dirty="0"/>
              <a:t>), GAEZ Jobs = 21% </a:t>
            </a:r>
            <a:r>
              <a:rPr lang="en-US" sz="1600" dirty="0" smtClean="0"/>
              <a:t>faster</a:t>
            </a:r>
            <a:endParaRPr lang="en-GB" sz="1600" dirty="0" smtClean="0"/>
          </a:p>
          <a:p>
            <a:pPr marL="0" indent="0" algn="just">
              <a:buNone/>
            </a:pPr>
            <a:endParaRPr lang="en-GB" sz="1600" dirty="0"/>
          </a:p>
          <a:p>
            <a:pPr marL="0" indent="0" algn="just">
              <a:buNone/>
            </a:pPr>
            <a:endParaRPr lang="en-US" sz="1600" dirty="0" smtClean="0"/>
          </a:p>
        </p:txBody>
      </p:sp>
      <p:sp>
        <p:nvSpPr>
          <p:cNvPr id="44"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148226477"/>
      </p:ext>
    </p:extLst>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75" y="1197052"/>
            <a:ext cx="5323197" cy="4829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8272" y="1198675"/>
            <a:ext cx="5322309" cy="482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ijdelijke aanduiding voor verticale tekst 9"/>
          <p:cNvSpPr>
            <a:spLocks noGrp="1"/>
          </p:cNvSpPr>
          <p:nvPr>
            <p:ph type="body" orient="vert" idx="1"/>
          </p:nvPr>
        </p:nvSpPr>
        <p:spPr>
          <a:xfrm>
            <a:off x="472718" y="1342800"/>
            <a:ext cx="6274529" cy="4678204"/>
          </a:xfrm>
          <a:ln>
            <a:noFill/>
          </a:ln>
        </p:spPr>
        <p:txBody>
          <a:bodyPr rIns="73152">
            <a:spAutoFit/>
          </a:bodyPr>
          <a:lstStyle/>
          <a:p>
            <a:r>
              <a:rPr lang="nl-NL" dirty="0" smtClean="0"/>
              <a:t>Multiframe with different sizes (UI redesign)</a:t>
            </a:r>
          </a:p>
          <a:p>
            <a:pPr lvl="1" algn="just"/>
            <a:r>
              <a:rPr lang="en-GB" kern="0" dirty="0" smtClean="0">
                <a:latin typeface="Segoe UI" pitchFamily="34" charset="0"/>
                <a:cs typeface="Segoe UI" pitchFamily="34" charset="0"/>
              </a:rPr>
              <a:t>Several colours with different sizes can be increased. All Base colours </a:t>
            </a:r>
            <a:r>
              <a:rPr lang="en-GB" dirty="0" smtClean="0"/>
              <a:t>(=Colours </a:t>
            </a:r>
            <a:r>
              <a:rPr lang="en-GB" dirty="0"/>
              <a:t>which should be de-/increased) </a:t>
            </a:r>
            <a:r>
              <a:rPr lang="en-GB" kern="0" dirty="0" smtClean="0">
                <a:latin typeface="Segoe UI" pitchFamily="34" charset="0"/>
                <a:cs typeface="Segoe UI" pitchFamily="34" charset="0"/>
              </a:rPr>
              <a:t>are visible in a separate list. </a:t>
            </a:r>
            <a:endParaRPr lang="nl-NL" dirty="0" smtClean="0"/>
          </a:p>
          <a:p>
            <a:pPr lvl="2"/>
            <a:r>
              <a:rPr lang="en-GB" sz="1600" dirty="0" smtClean="0"/>
              <a:t>Drag the “Base colour” from the “Frame up colour” list or “Colorinfo” into the “</a:t>
            </a:r>
            <a:r>
              <a:rPr lang="en-GB" sz="1600" i="1" dirty="0" smtClean="0">
                <a:solidFill>
                  <a:srgbClr val="00ADEF"/>
                </a:solidFill>
              </a:rPr>
              <a:t>Base colour</a:t>
            </a:r>
            <a:r>
              <a:rPr lang="en-GB" sz="1600" dirty="0" smtClean="0"/>
              <a:t>” list. </a:t>
            </a:r>
          </a:p>
          <a:p>
            <a:pPr lvl="2"/>
            <a:r>
              <a:rPr lang="en-US" sz="1600" dirty="0" smtClean="0"/>
              <a:t>Activate the checkboxes onto the colors  </a:t>
            </a:r>
            <a:r>
              <a:rPr lang="en-US" sz="1600" dirty="0"/>
              <a:t>you want to frame </a:t>
            </a:r>
            <a:r>
              <a:rPr lang="en-US" sz="1600" dirty="0" smtClean="0"/>
              <a:t>up</a:t>
            </a:r>
            <a:br>
              <a:rPr lang="en-US" sz="1600" dirty="0" smtClean="0"/>
            </a:br>
            <a:r>
              <a:rPr lang="en-US" sz="1600" dirty="0" smtClean="0">
                <a:sym typeface="Wingdings" panose="05000000000000000000" pitchFamily="2" charset="2"/>
              </a:rPr>
              <a:t> Individual  (click on the checkbox) </a:t>
            </a:r>
            <a:r>
              <a:rPr lang="en-US" sz="1600" dirty="0" smtClean="0"/>
              <a:t>or </a:t>
            </a:r>
            <a:br>
              <a:rPr lang="en-US" sz="1600" dirty="0" smtClean="0"/>
            </a:br>
            <a:r>
              <a:rPr lang="en-US" sz="1600" dirty="0" smtClean="0">
                <a:sym typeface="Wingdings" panose="05000000000000000000" pitchFamily="2" charset="2"/>
              </a:rPr>
              <a:t> All selected (black frame) with popup menu “</a:t>
            </a:r>
            <a:r>
              <a:rPr lang="en-US" sz="1600" i="1" dirty="0" smtClean="0">
                <a:solidFill>
                  <a:srgbClr val="00ADEF"/>
                </a:solidFill>
                <a:sym typeface="Wingdings" panose="05000000000000000000" pitchFamily="2" charset="2"/>
              </a:rPr>
              <a:t>Set selected</a:t>
            </a:r>
            <a:r>
              <a:rPr lang="en-US" sz="1600" dirty="0" smtClean="0">
                <a:sym typeface="Wingdings" panose="05000000000000000000" pitchFamily="2" charset="2"/>
              </a:rPr>
              <a:t>” </a:t>
            </a:r>
          </a:p>
          <a:p>
            <a:pPr lvl="2"/>
            <a:r>
              <a:rPr lang="en-GB" sz="1600" kern="0" dirty="0" smtClean="0">
                <a:latin typeface="Segoe UI" pitchFamily="34" charset="0"/>
                <a:cs typeface="Segoe UI" pitchFamily="34" charset="0"/>
              </a:rPr>
              <a:t>Select several “Frame up colors</a:t>
            </a:r>
            <a:r>
              <a:rPr lang="en-GB" sz="1600" kern="0" dirty="0">
                <a:latin typeface="Segoe UI" pitchFamily="34" charset="0"/>
                <a:cs typeface="Segoe UI" pitchFamily="34" charset="0"/>
              </a:rPr>
              <a:t>” (black border) </a:t>
            </a:r>
            <a:r>
              <a:rPr lang="en-GB" sz="1600" kern="0" dirty="0" smtClean="0">
                <a:latin typeface="Segoe UI" pitchFamily="34" charset="0"/>
                <a:cs typeface="Segoe UI" pitchFamily="34" charset="0"/>
              </a:rPr>
              <a:t>in the “</a:t>
            </a:r>
            <a:r>
              <a:rPr lang="en-GB" sz="1600" i="1" kern="0" dirty="0" smtClean="0">
                <a:solidFill>
                  <a:srgbClr val="00ADEF"/>
                </a:solidFill>
                <a:latin typeface="Segoe UI" pitchFamily="34" charset="0"/>
                <a:cs typeface="Segoe UI" pitchFamily="34" charset="0"/>
              </a:rPr>
              <a:t>Frame up colour</a:t>
            </a:r>
            <a:r>
              <a:rPr lang="en-GB" sz="1600" kern="0" dirty="0" smtClean="0">
                <a:latin typeface="Segoe UI" pitchFamily="34" charset="0"/>
                <a:cs typeface="Segoe UI" pitchFamily="34" charset="0"/>
              </a:rPr>
              <a:t>” list with additional shift (from … to)  or ctrl key (individual)</a:t>
            </a:r>
          </a:p>
          <a:p>
            <a:pPr lvl="2"/>
            <a:r>
              <a:rPr lang="en-GB" sz="1600" kern="0" dirty="0" smtClean="0">
                <a:latin typeface="Segoe UI" pitchFamily="34" charset="0"/>
                <a:cs typeface="Segoe UI" pitchFamily="34" charset="0"/>
              </a:rPr>
              <a:t>Set the same frame sizes for all selected frame up colours (black border).</a:t>
            </a:r>
          </a:p>
          <a:p>
            <a:pPr lvl="2"/>
            <a:r>
              <a:rPr lang="en-GB" sz="1600" kern="0" dirty="0" smtClean="0">
                <a:latin typeface="Segoe UI" pitchFamily="34" charset="0"/>
                <a:cs typeface="Segoe UI" pitchFamily="34" charset="0"/>
              </a:rPr>
              <a:t>Set the different frame sizes for each frame up colour in the specified field</a:t>
            </a:r>
          </a:p>
          <a:p>
            <a:pPr lvl="2"/>
            <a:r>
              <a:rPr lang="en-GB" sz="1600" kern="0" dirty="0" smtClean="0">
                <a:latin typeface="Segoe UI" pitchFamily="34" charset="0"/>
                <a:cs typeface="Segoe UI" pitchFamily="34" charset="0"/>
              </a:rPr>
              <a:t>With an active proportional button Size Y is equal to Size X.</a:t>
            </a:r>
            <a:endParaRPr lang="en-GB" sz="1600" kern="0" dirty="0">
              <a:latin typeface="Segoe UI" pitchFamily="34" charset="0"/>
              <a:cs typeface="Segoe UI"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nchor="t">
            <a:spAutoFit/>
          </a:bodyPr>
          <a:lstStyle/>
          <a:p>
            <a:r>
              <a:rPr lang="nl-NL" dirty="0" smtClean="0"/>
              <a:t>CAD - </a:t>
            </a:r>
            <a:r>
              <a:rPr lang="nl-NL" dirty="0" smtClean="0">
                <a:solidFill>
                  <a:schemeClr val="tx1"/>
                </a:solidFill>
              </a:rPr>
              <a:t>Frame Up</a:t>
            </a:r>
            <a:endParaRPr lang="nl-NL" dirty="0">
              <a:solidFill>
                <a:schemeClr val="tx1"/>
              </a:solidFill>
            </a:endParaRPr>
          </a:p>
        </p:txBody>
      </p:sp>
      <p:sp>
        <p:nvSpPr>
          <p:cNvPr id="49" name="Arc 48"/>
          <p:cNvSpPr/>
          <p:nvPr/>
        </p:nvSpPr>
        <p:spPr>
          <a:xfrm rot="14732766" flipH="1">
            <a:off x="6850871" y="983434"/>
            <a:ext cx="2084838" cy="1913024"/>
          </a:xfrm>
          <a:prstGeom prst="arc">
            <a:avLst>
              <a:gd name="adj1" fmla="val 17332937"/>
              <a:gd name="adj2" fmla="val 1719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8" name="Arc 17"/>
          <p:cNvSpPr/>
          <p:nvPr/>
        </p:nvSpPr>
        <p:spPr>
          <a:xfrm rot="8656733">
            <a:off x="6031590" y="1111210"/>
            <a:ext cx="2451724" cy="2505231"/>
          </a:xfrm>
          <a:prstGeom prst="arc">
            <a:avLst>
              <a:gd name="adj1" fmla="val 15420684"/>
              <a:gd name="adj2" fmla="val 2065974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6" name="Arc 25"/>
          <p:cNvSpPr/>
          <p:nvPr/>
        </p:nvSpPr>
        <p:spPr>
          <a:xfrm rot="10556562">
            <a:off x="5506993" y="411372"/>
            <a:ext cx="4630466" cy="3779302"/>
          </a:xfrm>
          <a:prstGeom prst="arc">
            <a:avLst>
              <a:gd name="adj1" fmla="val 13069680"/>
              <a:gd name="adj2" fmla="val 1929272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7" name="Arc 26"/>
          <p:cNvSpPr/>
          <p:nvPr/>
        </p:nvSpPr>
        <p:spPr>
          <a:xfrm rot="11136400">
            <a:off x="3956738" y="1959927"/>
            <a:ext cx="10143264" cy="3360157"/>
          </a:xfrm>
          <a:prstGeom prst="arc">
            <a:avLst>
              <a:gd name="adj1" fmla="val 14536836"/>
              <a:gd name="adj2" fmla="val 1986022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8" name="Arc 27"/>
          <p:cNvSpPr/>
          <p:nvPr/>
        </p:nvSpPr>
        <p:spPr>
          <a:xfrm rot="8634744">
            <a:off x="3698780" y="532072"/>
            <a:ext cx="10143264" cy="3360157"/>
          </a:xfrm>
          <a:prstGeom prst="arc">
            <a:avLst>
              <a:gd name="adj1" fmla="val 15879047"/>
              <a:gd name="adj2" fmla="val 20732475"/>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9" name="Arc 28"/>
          <p:cNvSpPr/>
          <p:nvPr/>
        </p:nvSpPr>
        <p:spPr>
          <a:xfrm rot="10384106">
            <a:off x="5524968" y="4656436"/>
            <a:ext cx="7921155" cy="1045644"/>
          </a:xfrm>
          <a:prstGeom prst="arc">
            <a:avLst>
              <a:gd name="adj1" fmla="val 11727806"/>
              <a:gd name="adj2" fmla="val 2130745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30" name="Arc 29"/>
          <p:cNvSpPr/>
          <p:nvPr/>
        </p:nvSpPr>
        <p:spPr>
          <a:xfrm rot="9333836">
            <a:off x="4583907" y="232197"/>
            <a:ext cx="5206569" cy="3779302"/>
          </a:xfrm>
          <a:prstGeom prst="arc">
            <a:avLst>
              <a:gd name="adj1" fmla="val 14702737"/>
              <a:gd name="adj2" fmla="val 1865173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 name="Rectangle 1"/>
          <p:cNvSpPr/>
          <p:nvPr/>
        </p:nvSpPr>
        <p:spPr>
          <a:xfrm>
            <a:off x="8187407" y="2924944"/>
            <a:ext cx="1512168" cy="1257335"/>
          </a:xfrm>
          <a:prstGeom prst="rect">
            <a:avLst/>
          </a:prstGeom>
          <a:noFill/>
          <a:ln w="19050">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17074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67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subTnLst>
                                    <p:set>
                                      <p:cBhvr override="childStyle">
                                        <p:cTn dur="1" fill="hold" display="0" masterRel="nextClick" afterEffect="1"/>
                                        <p:tgtEl>
                                          <p:spTgt spid="4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childTnLst>
                                  <p:subTnLst>
                                    <p:set>
                                      <p:cBhvr override="childStyle">
                                        <p:cTn dur="1" fill="hold" display="0" masterRel="nextClick" afterEffect="1"/>
                                        <p:tgtEl>
                                          <p:spTgt spid="1027"/>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675">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675">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675">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8675">
                                            <p:txEl>
                                              <p:pRg st="7" end="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18" grpId="0" animBg="1"/>
      <p:bldP spid="26" grpId="0" animBg="1"/>
      <p:bldP spid="27" grpId="0" animBg="1"/>
      <p:bldP spid="28" grpId="0" animBg="1"/>
      <p:bldP spid="29" grpId="0" animBg="1"/>
      <p:bldP spid="30"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72718" y="1342800"/>
            <a:ext cx="6274529" cy="276999"/>
          </a:xfrm>
        </p:spPr>
        <p:txBody>
          <a:bodyPr rIns="73152">
            <a:spAutoFit/>
          </a:bodyPr>
          <a:lstStyle/>
          <a:p>
            <a:r>
              <a:rPr lang="en-GB" dirty="0" smtClean="0"/>
              <a:t>Rotate </a:t>
            </a:r>
            <a:r>
              <a:rPr lang="en-GB" dirty="0"/>
              <a:t>Vector objects with “keep position</a:t>
            </a:r>
            <a:r>
              <a:rPr lang="en-GB" dirty="0" smtClean="0"/>
              <a:t>”:</a:t>
            </a:r>
            <a:endParaRPr lang="nl-NL" dirty="0"/>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smtClean="0"/>
              <a:t>CAD - </a:t>
            </a:r>
            <a:r>
              <a:rPr lang="en-GB" dirty="0" smtClean="0">
                <a:solidFill>
                  <a:schemeClr val="tx1"/>
                </a:solidFill>
                <a:cs typeface="Segoe UI" pitchFamily="34" charset="0"/>
              </a:rPr>
              <a:t>Edit</a:t>
            </a:r>
            <a:endParaRPr lang="nl-NL"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973" y="1773238"/>
            <a:ext cx="3202682" cy="3202682"/>
          </a:xfrm>
          <a:prstGeom prst="rect">
            <a:avLst/>
          </a:prstGeom>
          <a:noFill/>
          <a:ln w="9525">
            <a:solidFill>
              <a:schemeClr val="bg1">
                <a:lumMod val="8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9482" y="1765733"/>
            <a:ext cx="3239385" cy="3200400"/>
          </a:xfrm>
          <a:prstGeom prst="rect">
            <a:avLst/>
          </a:prstGeom>
          <a:noFill/>
          <a:ln w="9525">
            <a:solidFill>
              <a:schemeClr val="bg1">
                <a:lumMod val="8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1423" y="1773238"/>
            <a:ext cx="3206542" cy="3200400"/>
          </a:xfrm>
          <a:prstGeom prst="rect">
            <a:avLst/>
          </a:prstGeom>
          <a:noFill/>
          <a:ln w="9525">
            <a:solidFill>
              <a:schemeClr val="bg1">
                <a:lumMod val="8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86973" y="5112635"/>
            <a:ext cx="2952796" cy="307777"/>
          </a:xfrm>
          <a:prstGeom prst="rect">
            <a:avLst/>
          </a:prstGeom>
          <a:noFill/>
        </p:spPr>
        <p:txBody>
          <a:bodyPr wrap="none" rtlCol="0">
            <a:spAutoFit/>
          </a:bodyPr>
          <a:lstStyle/>
          <a:p>
            <a:r>
              <a:rPr lang="en-GB" sz="1400" dirty="0" smtClean="0">
                <a:latin typeface="+mn-lt"/>
              </a:rPr>
              <a:t>Original file: Placed Vector objects </a:t>
            </a:r>
            <a:endParaRPr lang="en-US" sz="1400" dirty="0">
              <a:latin typeface="+mn-lt"/>
            </a:endParaRPr>
          </a:p>
        </p:txBody>
      </p:sp>
      <p:sp>
        <p:nvSpPr>
          <p:cNvPr id="26" name="TextBox 25"/>
          <p:cNvSpPr txBox="1"/>
          <p:nvPr/>
        </p:nvSpPr>
        <p:spPr>
          <a:xfrm>
            <a:off x="4492944" y="5110659"/>
            <a:ext cx="3155351" cy="523220"/>
          </a:xfrm>
          <a:prstGeom prst="rect">
            <a:avLst/>
          </a:prstGeom>
          <a:noFill/>
        </p:spPr>
        <p:txBody>
          <a:bodyPr wrap="none" rtlCol="0">
            <a:spAutoFit/>
          </a:bodyPr>
          <a:lstStyle/>
          <a:p>
            <a:r>
              <a:rPr lang="en-GB" sz="1400" dirty="0" smtClean="0">
                <a:latin typeface="+mn-lt"/>
              </a:rPr>
              <a:t>Rotation of all vector objects </a:t>
            </a:r>
            <a:r>
              <a:rPr lang="en-GB" sz="1400" dirty="0" smtClean="0">
                <a:solidFill>
                  <a:srgbClr val="C00000"/>
                </a:solidFill>
                <a:latin typeface="+mn-lt"/>
              </a:rPr>
              <a:t>without</a:t>
            </a:r>
            <a:r>
              <a:rPr lang="en-GB" sz="1400" dirty="0" smtClean="0">
                <a:latin typeface="+mn-lt"/>
              </a:rPr>
              <a:t> </a:t>
            </a:r>
            <a:br>
              <a:rPr lang="en-GB" sz="1400" dirty="0" smtClean="0">
                <a:latin typeface="+mn-lt"/>
              </a:rPr>
            </a:br>
            <a:r>
              <a:rPr lang="en-GB" sz="1400" dirty="0" smtClean="0">
                <a:latin typeface="+mn-lt"/>
              </a:rPr>
              <a:t>“</a:t>
            </a:r>
            <a:r>
              <a:rPr lang="en-GB" sz="1400" i="1" dirty="0" smtClean="0">
                <a:solidFill>
                  <a:srgbClr val="00ADEF"/>
                </a:solidFill>
                <a:latin typeface="+mn-lt"/>
              </a:rPr>
              <a:t>Keep position</a:t>
            </a:r>
            <a:r>
              <a:rPr lang="en-GB" sz="1400" dirty="0" smtClean="0">
                <a:latin typeface="+mn-lt"/>
              </a:rPr>
              <a:t>”</a:t>
            </a:r>
            <a:endParaRPr lang="en-US" sz="1400" dirty="0">
              <a:latin typeface="+mn-lt"/>
            </a:endParaRPr>
          </a:p>
        </p:txBody>
      </p:sp>
      <p:sp>
        <p:nvSpPr>
          <p:cNvPr id="27" name="TextBox 26"/>
          <p:cNvSpPr txBox="1"/>
          <p:nvPr/>
        </p:nvSpPr>
        <p:spPr>
          <a:xfrm>
            <a:off x="8357018" y="5137805"/>
            <a:ext cx="2837956" cy="523220"/>
          </a:xfrm>
          <a:prstGeom prst="rect">
            <a:avLst/>
          </a:prstGeom>
          <a:noFill/>
        </p:spPr>
        <p:txBody>
          <a:bodyPr wrap="none" rtlCol="0">
            <a:spAutoFit/>
          </a:bodyPr>
          <a:lstStyle/>
          <a:p>
            <a:r>
              <a:rPr lang="en-GB" sz="1400" dirty="0" smtClean="0">
                <a:latin typeface="+mn-lt"/>
              </a:rPr>
              <a:t>Rotation of all vector objects </a:t>
            </a:r>
            <a:r>
              <a:rPr lang="en-GB" sz="1400" dirty="0" smtClean="0">
                <a:solidFill>
                  <a:srgbClr val="C00000"/>
                </a:solidFill>
                <a:latin typeface="+mn-lt"/>
              </a:rPr>
              <a:t>with</a:t>
            </a:r>
            <a:r>
              <a:rPr lang="en-GB" sz="1400" dirty="0" smtClean="0">
                <a:latin typeface="+mn-lt"/>
              </a:rPr>
              <a:t/>
            </a:r>
            <a:br>
              <a:rPr lang="en-GB" sz="1400" dirty="0" smtClean="0">
                <a:latin typeface="+mn-lt"/>
              </a:rPr>
            </a:br>
            <a:r>
              <a:rPr lang="en-GB" sz="1400" dirty="0" smtClean="0">
                <a:latin typeface="+mn-lt"/>
              </a:rPr>
              <a:t>“</a:t>
            </a:r>
            <a:r>
              <a:rPr lang="en-GB" sz="1400" i="1" dirty="0" smtClean="0">
                <a:solidFill>
                  <a:srgbClr val="00ADEF"/>
                </a:solidFill>
                <a:latin typeface="+mn-lt"/>
              </a:rPr>
              <a:t>Keep position</a:t>
            </a:r>
            <a:r>
              <a:rPr lang="en-GB" sz="1400" dirty="0" smtClean="0">
                <a:latin typeface="+mn-lt"/>
              </a:rPr>
              <a:t>”</a:t>
            </a:r>
            <a:endParaRPr lang="en-US" sz="1400" dirty="0">
              <a:latin typeface="+mn-lt"/>
            </a:endParaRPr>
          </a:p>
        </p:txBody>
      </p:sp>
    </p:spTree>
    <p:extLst>
      <p:ext uri="{BB962C8B-B14F-4D97-AF65-F5344CB8AC3E}">
        <p14:creationId xmlns:p14="http://schemas.microsoft.com/office/powerpoint/2010/main" val="25138911"/>
      </p:ext>
    </p:extLst>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320906"/>
            <a:ext cx="6274529" cy="1914370"/>
          </a:xfrm>
        </p:spPr>
        <p:txBody>
          <a:bodyPr rIns="73152">
            <a:spAutoFit/>
          </a:bodyPr>
          <a:lstStyle/>
          <a:p>
            <a:r>
              <a:rPr lang="en-GB" dirty="0" smtClean="0"/>
              <a:t>Only inside gamut ……</a:t>
            </a:r>
          </a:p>
          <a:p>
            <a:pPr lvl="1" algn="just"/>
            <a:r>
              <a:rPr lang="en-GB" kern="0" dirty="0" smtClean="0">
                <a:latin typeface="Segoe UI" pitchFamily="34" charset="0"/>
                <a:cs typeface="Segoe UI" pitchFamily="34" charset="0"/>
              </a:rPr>
              <a:t>Color book colors within a specified gamut can be assigned to replace free colors of a design.</a:t>
            </a:r>
            <a:endParaRPr lang="nl-NL" dirty="0"/>
          </a:p>
          <a:p>
            <a:pPr lvl="2" algn="just"/>
            <a:r>
              <a:rPr lang="en-GB" sz="1600" dirty="0" smtClean="0"/>
              <a:t>With an active check box “</a:t>
            </a:r>
            <a:r>
              <a:rPr lang="en-GB" sz="1600" i="1" dirty="0" smtClean="0">
                <a:solidFill>
                  <a:srgbClr val="00ADEF"/>
                </a:solidFill>
              </a:rPr>
              <a:t>Only inside ….. Gamut</a:t>
            </a:r>
            <a:r>
              <a:rPr lang="en-GB" sz="1600" dirty="0" smtClean="0"/>
              <a:t>” (monitor, printer, user defined LAB gamut or recipe) only colors of the chosen </a:t>
            </a:r>
            <a:r>
              <a:rPr lang="en-GB" sz="1600" dirty="0" err="1" smtClean="0"/>
              <a:t>color</a:t>
            </a:r>
            <a:r>
              <a:rPr lang="en-GB" sz="1600" dirty="0" smtClean="0"/>
              <a:t> book which correspond to the adjustments in the replace function will be assigned</a:t>
            </a:r>
            <a:endParaRPr lang="en-GB" sz="1600" kern="0" dirty="0">
              <a:latin typeface="Segoe UI" pitchFamily="34" charset="0"/>
              <a:cs typeface="Segoe UI"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smtClean="0"/>
              <a:t>CAD - </a:t>
            </a:r>
            <a:r>
              <a:rPr lang="en-GB" dirty="0" smtClean="0">
                <a:solidFill>
                  <a:schemeClr val="tx1"/>
                </a:solidFill>
                <a:cs typeface="Segoe UI" pitchFamily="34" charset="0"/>
              </a:rPr>
              <a:t>Color Replace</a:t>
            </a:r>
            <a:endParaRPr lang="nl-NL"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7247" y="1557338"/>
            <a:ext cx="5336268" cy="3960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8691463" y="4003935"/>
            <a:ext cx="2160240" cy="1153257"/>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jdelijke aanduiding voor verticale tekst 9"/>
          <p:cNvSpPr txBox="1">
            <a:spLocks/>
          </p:cNvSpPr>
          <p:nvPr/>
        </p:nvSpPr>
        <p:spPr>
          <a:xfrm>
            <a:off x="472718" y="1997780"/>
            <a:ext cx="6274529" cy="597087"/>
          </a:xfrm>
          <a:prstGeom prst="rect">
            <a:avLst/>
          </a:prstGeom>
          <a:ln>
            <a:noFill/>
          </a:ln>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lvl="1" algn="just"/>
            <a:endParaRPr lang="en-GB" kern="0" dirty="0" smtClean="0">
              <a:latin typeface="Segoe UI" pitchFamily="34" charset="0"/>
              <a:cs typeface="Segoe UI" pitchFamily="34" charset="0"/>
            </a:endParaRPr>
          </a:p>
          <a:p>
            <a:pPr lvl="1" algn="just"/>
            <a:endParaRPr lang="en-GB" kern="0" dirty="0">
              <a:latin typeface="Segoe UI" pitchFamily="34" charset="0"/>
              <a:cs typeface="Segoe UI" pitchFamily="34" charset="0"/>
            </a:endParaRPr>
          </a:p>
        </p:txBody>
      </p:sp>
      <p:sp>
        <p:nvSpPr>
          <p:cNvPr id="15" name="Arc 14"/>
          <p:cNvSpPr/>
          <p:nvPr/>
        </p:nvSpPr>
        <p:spPr>
          <a:xfrm rot="10800000">
            <a:off x="6345422" y="546647"/>
            <a:ext cx="3889929" cy="4043736"/>
          </a:xfrm>
          <a:prstGeom prst="arc">
            <a:avLst>
              <a:gd name="adj1" fmla="val 15353769"/>
              <a:gd name="adj2" fmla="val 20659741"/>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16" name="Tijdelijke aanduiding voor verticale tekst 9"/>
          <p:cNvSpPr txBox="1">
            <a:spLocks/>
          </p:cNvSpPr>
          <p:nvPr/>
        </p:nvSpPr>
        <p:spPr>
          <a:xfrm>
            <a:off x="482600" y="3746655"/>
            <a:ext cx="6274529" cy="1471172"/>
          </a:xfrm>
          <a:prstGeom prst="rect">
            <a:avLst/>
          </a:prstGeom>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r>
              <a:rPr lang="en-GB" dirty="0">
                <a:cs typeface="Segoe UI" pitchFamily="34" charset="0"/>
              </a:rPr>
              <a:t>Calculation and display </a:t>
            </a:r>
            <a:r>
              <a:rPr lang="en-US" dirty="0" err="1">
                <a:cs typeface="Segoe UI" pitchFamily="34" charset="0"/>
              </a:rPr>
              <a:t>dE</a:t>
            </a:r>
            <a:r>
              <a:rPr lang="en-US" dirty="0">
                <a:cs typeface="Segoe UI" pitchFamily="34" charset="0"/>
              </a:rPr>
              <a:t>, dE1994, dE2000 and </a:t>
            </a:r>
            <a:r>
              <a:rPr lang="en-US" dirty="0" smtClean="0">
                <a:cs typeface="Segoe UI" pitchFamily="34" charset="0"/>
              </a:rPr>
              <a:t>CMC</a:t>
            </a:r>
            <a:endParaRPr lang="en-GB" dirty="0" smtClean="0"/>
          </a:p>
          <a:p>
            <a:pPr lvl="1" algn="just"/>
            <a:r>
              <a:rPr lang="en-GB" kern="0" dirty="0" smtClean="0">
                <a:latin typeface="Segoe UI" pitchFamily="34" charset="0"/>
                <a:cs typeface="Segoe UI" pitchFamily="34" charset="0"/>
              </a:rPr>
              <a:t>Additionally to the </a:t>
            </a:r>
            <a:r>
              <a:rPr lang="en-GB" kern="0" dirty="0" err="1" smtClean="0">
                <a:latin typeface="Segoe UI" pitchFamily="34" charset="0"/>
                <a:cs typeface="Segoe UI" pitchFamily="34" charset="0"/>
              </a:rPr>
              <a:t>color</a:t>
            </a:r>
            <a:r>
              <a:rPr lang="en-GB" kern="0" dirty="0" smtClean="0">
                <a:latin typeface="Segoe UI" pitchFamily="34" charset="0"/>
                <a:cs typeface="Segoe UI" pitchFamily="34" charset="0"/>
              </a:rPr>
              <a:t> gamut ranges </a:t>
            </a:r>
            <a:r>
              <a:rPr lang="en-GB" kern="0" dirty="0" err="1" smtClean="0">
                <a:latin typeface="Segoe UI" pitchFamily="34" charset="0"/>
                <a:cs typeface="Segoe UI" pitchFamily="34" charset="0"/>
              </a:rPr>
              <a:t>dE</a:t>
            </a:r>
            <a:r>
              <a:rPr lang="en-GB" kern="0" dirty="0" smtClean="0">
                <a:latin typeface="Segoe UI" pitchFamily="34" charset="0"/>
                <a:cs typeface="Segoe UI" pitchFamily="34" charset="0"/>
              </a:rPr>
              <a:t> (1967) and CMC following </a:t>
            </a:r>
            <a:r>
              <a:rPr lang="en-GB" kern="0" dirty="0" err="1" smtClean="0">
                <a:latin typeface="Segoe UI" pitchFamily="34" charset="0"/>
                <a:cs typeface="Segoe UI" pitchFamily="34" charset="0"/>
              </a:rPr>
              <a:t>color</a:t>
            </a:r>
            <a:r>
              <a:rPr lang="en-GB" kern="0" dirty="0" smtClean="0">
                <a:latin typeface="Segoe UI" pitchFamily="34" charset="0"/>
                <a:cs typeface="Segoe UI" pitchFamily="34" charset="0"/>
              </a:rPr>
              <a:t> ranges are available. </a:t>
            </a:r>
          </a:p>
          <a:p>
            <a:pPr lvl="1"/>
            <a:r>
              <a:rPr lang="en-GB" kern="0" dirty="0" smtClean="0">
                <a:latin typeface="Segoe UI" pitchFamily="34" charset="0"/>
                <a:cs typeface="Segoe UI" pitchFamily="34" charset="0"/>
              </a:rPr>
              <a:t>	</a:t>
            </a:r>
            <a:r>
              <a:rPr lang="en-GB" kern="0" dirty="0" err="1" smtClean="0">
                <a:latin typeface="Segoe UI" pitchFamily="34" charset="0"/>
                <a:cs typeface="Segoe UI" pitchFamily="34" charset="0"/>
              </a:rPr>
              <a:t>dE</a:t>
            </a:r>
            <a:r>
              <a:rPr lang="en-GB" kern="0" dirty="0" smtClean="0">
                <a:latin typeface="Segoe UI" pitchFamily="34" charset="0"/>
                <a:cs typeface="Segoe UI" pitchFamily="34" charset="0"/>
              </a:rPr>
              <a:t> 1994</a:t>
            </a:r>
            <a:br>
              <a:rPr lang="en-GB" kern="0" dirty="0" smtClean="0">
                <a:latin typeface="Segoe UI" pitchFamily="34" charset="0"/>
                <a:cs typeface="Segoe UI" pitchFamily="34" charset="0"/>
              </a:rPr>
            </a:br>
            <a:r>
              <a:rPr lang="en-GB" kern="0" dirty="0" smtClean="0">
                <a:latin typeface="Segoe UI" pitchFamily="34" charset="0"/>
                <a:cs typeface="Segoe UI" pitchFamily="34" charset="0"/>
              </a:rPr>
              <a:t>	</a:t>
            </a:r>
            <a:r>
              <a:rPr lang="en-GB" kern="0" dirty="0" err="1" smtClean="0">
                <a:latin typeface="Segoe UI" pitchFamily="34" charset="0"/>
                <a:cs typeface="Segoe UI" pitchFamily="34" charset="0"/>
              </a:rPr>
              <a:t>dE</a:t>
            </a:r>
            <a:r>
              <a:rPr lang="en-GB" kern="0" dirty="0" smtClean="0">
                <a:latin typeface="Segoe UI" pitchFamily="34" charset="0"/>
                <a:cs typeface="Segoe UI" pitchFamily="34" charset="0"/>
              </a:rPr>
              <a:t> 2000</a:t>
            </a:r>
            <a:endParaRPr lang="nl-NL" dirty="0" smtClean="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7247" y="1557708"/>
            <a:ext cx="5336518" cy="3959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9246338" y="3779785"/>
            <a:ext cx="885285" cy="873351"/>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c 23"/>
          <p:cNvSpPr/>
          <p:nvPr/>
        </p:nvSpPr>
        <p:spPr>
          <a:xfrm rot="10800000">
            <a:off x="-2613793" y="1041447"/>
            <a:ext cx="13321480" cy="4043736"/>
          </a:xfrm>
          <a:prstGeom prst="arc">
            <a:avLst>
              <a:gd name="adj1" fmla="val 11576058"/>
              <a:gd name="adj2" fmla="val 1869063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2799584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6" grpId="0"/>
      <p:bldP spid="18" grpId="0" animBg="1"/>
      <p:bldP spid="2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nchor="ctr"/>
          <a:lstStyle/>
          <a:p>
            <a:pPr algn="ctr"/>
            <a:r>
              <a:rPr lang="en-GB" sz="8000" dirty="0" smtClean="0">
                <a:solidFill>
                  <a:srgbClr val="FFFFE7"/>
                </a:solidFill>
              </a:rPr>
              <a:t>Service</a:t>
            </a: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456792373"/>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tical Text Placeholder 2"/>
          <p:cNvSpPr txBox="1">
            <a:spLocks/>
          </p:cNvSpPr>
          <p:nvPr/>
        </p:nvSpPr>
        <p:spPr>
          <a:xfrm>
            <a:off x="472719" y="1052736"/>
            <a:ext cx="11099064" cy="5616624"/>
          </a:xfrm>
          <a:prstGeom prst="rect">
            <a:avLst/>
          </a:prstGeom>
        </p:spPr>
        <p:txBody>
          <a:bodyPr vert="horz" wrap="square" lIns="72000" tIns="0" rIns="0" bIns="0" rtlCol="0">
            <a:noAutofit/>
          </a:bodyPr>
          <a:lstStyle>
            <a:lvl1pPr marL="34925" algn="l" rtl="0" eaLnBrk="0" fontAlgn="base" hangingPunct="0">
              <a:spcBef>
                <a:spcPts val="600"/>
              </a:spcBef>
              <a:spcAft>
                <a:spcPts val="600"/>
              </a:spcAft>
              <a:buFont typeface="Arial" pitchFamily="34" charset="0"/>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marL="36000" eaLnBrk="1" fontAlgn="auto" hangingPunct="1"/>
            <a:r>
              <a:rPr lang="en-GB" dirty="0" smtClean="0"/>
              <a:t>Service</a:t>
            </a:r>
            <a:endParaRPr lang="nl-NL" dirty="0"/>
          </a:p>
          <a:p>
            <a:pPr lvl="2"/>
            <a:r>
              <a:rPr lang="en-GB" dirty="0" smtClean="0">
                <a:latin typeface="Segoe UI" panose="020B0502040204020203" pitchFamily="34" charset="0"/>
                <a:ea typeface="Segoe UI" panose="020B0502040204020203" pitchFamily="34" charset="0"/>
                <a:cs typeface="Segoe UI" panose="020B0502040204020203" pitchFamily="34" charset="0"/>
              </a:rPr>
              <a:t>Service </a:t>
            </a:r>
            <a:r>
              <a:rPr lang="en-GB" dirty="0">
                <a:latin typeface="Segoe UI" panose="020B0502040204020203" pitchFamily="34" charset="0"/>
                <a:ea typeface="Segoe UI" panose="020B0502040204020203" pitchFamily="34" charset="0"/>
                <a:cs typeface="Segoe UI" panose="020B0502040204020203" pitchFamily="34" charset="0"/>
              </a:rPr>
              <a:t>password </a:t>
            </a:r>
            <a:r>
              <a:rPr lang="en-GB" dirty="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Privileged user </a:t>
            </a:r>
            <a:r>
              <a:rPr lang="en-GB"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rPr>
              <a:t>							</a:t>
            </a:r>
            <a:r>
              <a:rPr lang="en-GB" sz="1000" dirty="0" smtClean="0">
                <a:latin typeface="Segoe UI" panose="020B0502040204020203" pitchFamily="34" charset="0"/>
                <a:ea typeface="Segoe UI" panose="020B0502040204020203" pitchFamily="34" charset="0"/>
                <a:cs typeface="Segoe UI" panose="020B0502040204020203" pitchFamily="34" charset="0"/>
                <a:sym typeface="Wingdings" panose="05000000000000000000" pitchFamily="2" charset="2"/>
                <a:hlinkClick r:id="rId2" action="ppaction://hlinksldjump"/>
              </a:rPr>
              <a:t>Page 55</a:t>
            </a:r>
            <a:endParaRPr lang="en-GB" sz="1000" dirty="0" smtClean="0">
              <a:solidFill>
                <a:srgbClr val="FF0000"/>
              </a:solidFill>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Pendinglist improvements (only for privileged user)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3" action="ppaction://hlinksldjump"/>
              </a:rPr>
              <a:t>Page 56</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marL="763588" lvl="8" indent="-285750">
              <a:spcBef>
                <a:spcPts val="0"/>
              </a:spcBef>
              <a:buFont typeface="Arial" panose="020B0604020202020204" pitchFamily="34" charset="0"/>
              <a:buChar char="•"/>
            </a:pPr>
            <a:r>
              <a:rPr lang="en-GB" dirty="0" smtClean="0">
                <a:latin typeface="Segoe UI" panose="020B0502040204020203" pitchFamily="34" charset="0"/>
                <a:ea typeface="Segoe UI" panose="020B0502040204020203" pitchFamily="34" charset="0"/>
                <a:cs typeface="Segoe UI" panose="020B0502040204020203" pitchFamily="34" charset="0"/>
              </a:rPr>
              <a:t>Delete Jobs from list</a:t>
            </a:r>
          </a:p>
          <a:p>
            <a:pPr marL="763588" lvl="8" indent="-285750">
              <a:spcBef>
                <a:spcPts val="0"/>
              </a:spcBef>
              <a:buFont typeface="Arial" panose="020B0604020202020204" pitchFamily="34" charset="0"/>
              <a:buChar char="•"/>
            </a:pPr>
            <a:r>
              <a:rPr lang="en-GB" dirty="0" smtClean="0">
                <a:latin typeface="Segoe UI" panose="020B0502040204020203" pitchFamily="34" charset="0"/>
                <a:ea typeface="Segoe UI" panose="020B0502040204020203" pitchFamily="34" charset="0"/>
                <a:cs typeface="Segoe UI" panose="020B0502040204020203" pitchFamily="34" charset="0"/>
              </a:rPr>
              <a:t>Delete missing</a:t>
            </a:r>
          </a:p>
          <a:p>
            <a:pPr marL="763588" lvl="8" indent="-285750">
              <a:spcBef>
                <a:spcPts val="0"/>
              </a:spcBef>
              <a:buFont typeface="Arial" panose="020B0604020202020204" pitchFamily="34" charset="0"/>
              <a:buChar char="•"/>
            </a:pPr>
            <a:r>
              <a:rPr lang="en-GB" dirty="0" smtClean="0">
                <a:latin typeface="Segoe UI" panose="020B0502040204020203" pitchFamily="34" charset="0"/>
                <a:ea typeface="Segoe UI" panose="020B0502040204020203" pitchFamily="34" charset="0"/>
                <a:cs typeface="Segoe UI" panose="020B0502040204020203" pitchFamily="34" charset="0"/>
              </a:rPr>
              <a:t>Order number improvements</a:t>
            </a:r>
          </a:p>
          <a:p>
            <a:pPr lvl="2"/>
            <a:r>
              <a:rPr lang="en-GB" dirty="0" smtClean="0">
                <a:latin typeface="Segoe UI" panose="020B0502040204020203" pitchFamily="34" charset="0"/>
                <a:ea typeface="Segoe UI" panose="020B0502040204020203" pitchFamily="34" charset="0"/>
                <a:cs typeface="Segoe UI" panose="020B0502040204020203" pitchFamily="34" charset="0"/>
              </a:rPr>
              <a:t>Archiving settings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4" action="ppaction://hlinksldjump"/>
              </a:rPr>
              <a:t>Page 58</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Adjustable </a:t>
            </a:r>
            <a:r>
              <a:rPr lang="en-GB" dirty="0">
                <a:latin typeface="Segoe UI" panose="020B0502040204020203" pitchFamily="34" charset="0"/>
                <a:ea typeface="Segoe UI" panose="020B0502040204020203" pitchFamily="34" charset="0"/>
                <a:cs typeface="Segoe UI" panose="020B0502040204020203" pitchFamily="34" charset="0"/>
              </a:rPr>
              <a:t>retainer detection speed </a:t>
            </a:r>
            <a:r>
              <a:rPr lang="en-GB" dirty="0" smtClean="0">
                <a:latin typeface="Segoe UI" panose="020B0502040204020203" pitchFamily="34" charset="0"/>
                <a:ea typeface="Segoe UI" panose="020B0502040204020203" pitchFamily="34" charset="0"/>
                <a:cs typeface="Segoe UI" panose="020B0502040204020203" pitchFamily="34" charset="0"/>
              </a:rPr>
              <a:t>						</a:t>
            </a:r>
            <a:r>
              <a:rPr lang="en-GB" sz="1400"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a:t>
            </a:r>
            <a:r>
              <a:rPr lang="en-GB" sz="1400" dirty="0">
                <a:solidFill>
                  <a:srgbClr val="FF0000"/>
                </a:solidFill>
                <a:latin typeface="Segoe UI" panose="020B0502040204020203" pitchFamily="34" charset="0"/>
                <a:ea typeface="Segoe UI" panose="020B0502040204020203" pitchFamily="34" charset="0"/>
                <a:cs typeface="Segoe UI" panose="020B0502040204020203" pitchFamily="34" charset="0"/>
              </a:rPr>
              <a:t>5.70/08)</a:t>
            </a:r>
            <a:r>
              <a:rPr lang="en-GB" dirty="0">
                <a:solidFill>
                  <a:srgbClr val="FF0000"/>
                </a:solidFill>
                <a:latin typeface="Segoe UI" panose="020B0502040204020203" pitchFamily="34" charset="0"/>
                <a:ea typeface="Segoe UI" panose="020B0502040204020203" pitchFamily="34" charset="0"/>
                <a:cs typeface="Segoe UI" panose="020B0502040204020203" pitchFamily="34" charset="0"/>
              </a:rPr>
              <a:t>	</a:t>
            </a:r>
            <a:endParaRPr lang="en-GB" sz="100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a:p>
            <a:pPr lvl="2"/>
            <a:r>
              <a:rPr lang="en-US" dirty="0">
                <a:latin typeface="Segoe UI" panose="020B0502040204020203" pitchFamily="34" charset="0"/>
                <a:ea typeface="Segoe UI" panose="020B0502040204020203" pitchFamily="34" charset="0"/>
                <a:cs typeface="Segoe UI" panose="020B0502040204020203" pitchFamily="34" charset="0"/>
              </a:rPr>
              <a:t>Enable low resolution output							</a:t>
            </a:r>
            <a:r>
              <a:rPr lang="en-US" sz="1400" dirty="0">
                <a:solidFill>
                  <a:srgbClr val="FF0000"/>
                </a:solidFill>
                <a:latin typeface="Segoe UI" panose="020B0502040204020203" pitchFamily="34" charset="0"/>
                <a:ea typeface="Segoe UI" panose="020B0502040204020203" pitchFamily="34" charset="0"/>
                <a:cs typeface="Segoe UI" panose="020B0502040204020203" pitchFamily="34" charset="0"/>
              </a:rPr>
              <a:t>(5.70/06)	</a:t>
            </a:r>
            <a:endParaRPr lang="en-GB"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smtClean="0">
                <a:latin typeface="Segoe UI" panose="020B0502040204020203" pitchFamily="34" charset="0"/>
                <a:ea typeface="Segoe UI" panose="020B0502040204020203" pitchFamily="34" charset="0"/>
                <a:cs typeface="Segoe UI" panose="020B0502040204020203" pitchFamily="34" charset="0"/>
              </a:rPr>
              <a:t>Configuration of an Info Service for SMTP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5" action="ppaction://hlinksldjump"/>
              </a:rPr>
              <a:t>Page 59</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lvl="2"/>
            <a:r>
              <a:rPr lang="en-GB" dirty="0">
                <a:latin typeface="Segoe UI" panose="020B0502040204020203" pitchFamily="34" charset="0"/>
                <a:ea typeface="Segoe UI" panose="020B0502040204020203" pitchFamily="34" charset="0"/>
                <a:cs typeface="Segoe UI" panose="020B0502040204020203" pitchFamily="34" charset="0"/>
              </a:rPr>
              <a:t>Smart Template </a:t>
            </a:r>
            <a:r>
              <a:rPr lang="en-GB" dirty="0" smtClean="0">
                <a:latin typeface="Segoe UI" panose="020B0502040204020203" pitchFamily="34" charset="0"/>
                <a:ea typeface="Segoe UI" panose="020B0502040204020203" pitchFamily="34" charset="0"/>
                <a:cs typeface="Segoe UI" panose="020B0502040204020203" pitchFamily="34" charset="0"/>
              </a:rPr>
              <a:t>improvements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6" action="ppaction://hlinksldjump"/>
              </a:rPr>
              <a:t>Page 65</a:t>
            </a:r>
            <a:endParaRPr lang="en-GB" sz="1000" dirty="0">
              <a:latin typeface="Segoe UI" panose="020B0502040204020203" pitchFamily="34" charset="0"/>
              <a:ea typeface="Segoe UI" panose="020B0502040204020203" pitchFamily="34" charset="0"/>
              <a:cs typeface="Segoe UI" panose="020B0502040204020203" pitchFamily="34" charset="0"/>
            </a:endParaRPr>
          </a:p>
          <a:p>
            <a:pPr lvl="2"/>
            <a:endParaRPr lang="en-GB" dirty="0">
              <a:latin typeface="Segoe UI" panose="020B0502040204020203" pitchFamily="34" charset="0"/>
              <a:ea typeface="Segoe UI" panose="020B0502040204020203" pitchFamily="34" charset="0"/>
              <a:cs typeface="Segoe UI" panose="020B0502040204020203" pitchFamily="34" charset="0"/>
            </a:endParaRPr>
          </a:p>
        </p:txBody>
      </p:sp>
      <p:sp>
        <p:nvSpPr>
          <p:cNvPr id="6" name="Title 1"/>
          <p:cNvSpPr>
            <a:spLocks noGrp="1"/>
          </p:cNvSpPr>
          <p:nvPr>
            <p:ph type="title"/>
          </p:nvPr>
        </p:nvSpPr>
        <p:spPr>
          <a:xfrm>
            <a:off x="473075" y="0"/>
            <a:ext cx="11198225" cy="1031875"/>
          </a:xfrm>
        </p:spPr>
        <p:txBody>
          <a:bodyPr/>
          <a:lstStyle/>
          <a:p>
            <a:r>
              <a:rPr lang="nl-NL" b="0" dirty="0" smtClean="0">
                <a:cs typeface="Segoe WP Semibold" panose="020B0702040204020203" pitchFamily="34" charset="0"/>
              </a:rPr>
              <a:t>Contens </a:t>
            </a:r>
            <a:r>
              <a:rPr lang="nl-NL" b="1" dirty="0" smtClean="0"/>
              <a:t> 	</a:t>
            </a:r>
            <a:r>
              <a:rPr lang="nl-NL" sz="1100" b="1" dirty="0" smtClean="0">
                <a:latin typeface="Segoe UI Semibold" panose="020B0702040204020203" pitchFamily="34" charset="0"/>
              </a:rPr>
              <a:t>Page 7 (Service)</a:t>
            </a:r>
            <a:endParaRPr lang="en-US" sz="1100" b="1" dirty="0">
              <a:latin typeface="Segoe UI Semibold" panose="020B0702040204020203" pitchFamily="34" charset="0"/>
            </a:endParaRPr>
          </a:p>
        </p:txBody>
      </p:sp>
      <p:sp>
        <p:nvSpPr>
          <p:cNvPr id="7"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3998004916"/>
      </p:ext>
    </p:extLst>
  </p:cSld>
  <p:clrMapOvr>
    <a:masterClrMapping/>
  </p:clrMapOvr>
  <p:transition spd="slow"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320906"/>
            <a:ext cx="5329238" cy="3773341"/>
          </a:xfrm>
        </p:spPr>
        <p:txBody>
          <a:bodyPr wrap="square" rIns="73152">
            <a:spAutoFit/>
          </a:bodyPr>
          <a:lstStyle/>
          <a:p>
            <a:r>
              <a:rPr lang="en-GB" dirty="0" smtClean="0"/>
              <a:t>Service user </a:t>
            </a:r>
            <a:r>
              <a:rPr lang="en-GB" dirty="0" smtClean="0">
                <a:sym typeface="Wingdings" panose="05000000000000000000" pitchFamily="2" charset="2"/>
              </a:rPr>
              <a:t> Privileged user</a:t>
            </a:r>
            <a:endParaRPr lang="en-GB" dirty="0" smtClean="0"/>
          </a:p>
          <a:p>
            <a:pPr lvl="1" algn="just"/>
            <a:r>
              <a:rPr lang="en-GB" kern="0" dirty="0" smtClean="0">
                <a:latin typeface="Segoe UI" pitchFamily="34" charset="0"/>
                <a:cs typeface="Segoe UI" pitchFamily="34" charset="0"/>
              </a:rPr>
              <a:t>With service password (Service user) it is possible to generate a password for a “</a:t>
            </a:r>
            <a:r>
              <a:rPr lang="en-GB" i="1" kern="0" dirty="0" smtClean="0">
                <a:solidFill>
                  <a:srgbClr val="00ADEF"/>
                </a:solidFill>
                <a:latin typeface="Segoe UI" pitchFamily="34" charset="0"/>
                <a:cs typeface="Segoe UI" pitchFamily="34" charset="0"/>
              </a:rPr>
              <a:t>Privileged user</a:t>
            </a:r>
            <a:r>
              <a:rPr lang="en-GB" kern="0" dirty="0" smtClean="0">
                <a:latin typeface="Segoe UI" pitchFamily="34" charset="0"/>
                <a:cs typeface="Segoe UI" pitchFamily="34" charset="0"/>
              </a:rPr>
              <a:t>” to give them access to change some settings which were only possible with service password up to now.</a:t>
            </a:r>
            <a:endParaRPr lang="nl-NL" dirty="0"/>
          </a:p>
          <a:p>
            <a:pPr lvl="2" algn="just"/>
            <a:r>
              <a:rPr lang="en-GB" sz="1600" dirty="0" smtClean="0"/>
              <a:t>To set a password for a privileged user you might have a service access before in the “</a:t>
            </a:r>
            <a:r>
              <a:rPr lang="en-GB" sz="1600" i="1" dirty="0" smtClean="0">
                <a:solidFill>
                  <a:srgbClr val="00ADEF"/>
                </a:solidFill>
              </a:rPr>
              <a:t>USER</a:t>
            </a:r>
            <a:r>
              <a:rPr lang="en-GB" sz="1600" dirty="0" smtClean="0"/>
              <a:t>” tab</a:t>
            </a:r>
          </a:p>
          <a:p>
            <a:pPr lvl="2" algn="just"/>
            <a:r>
              <a:rPr lang="en-GB" sz="1600" kern="0" dirty="0" smtClean="0">
                <a:latin typeface="Segoe UI" pitchFamily="34" charset="0"/>
                <a:cs typeface="Segoe UI" pitchFamily="34" charset="0"/>
              </a:rPr>
              <a:t>Click on “</a:t>
            </a:r>
            <a:r>
              <a:rPr lang="en-GB" sz="1600" i="1" kern="0" dirty="0" smtClean="0">
                <a:solidFill>
                  <a:srgbClr val="00ADEF"/>
                </a:solidFill>
                <a:latin typeface="Segoe UI" pitchFamily="34" charset="0"/>
                <a:cs typeface="Segoe UI" pitchFamily="34" charset="0"/>
              </a:rPr>
              <a:t>Change password for privileged user</a:t>
            </a:r>
            <a:r>
              <a:rPr lang="en-GB" sz="1600" kern="0" dirty="0" smtClean="0">
                <a:latin typeface="Segoe UI" pitchFamily="34" charset="0"/>
                <a:cs typeface="Segoe UI" pitchFamily="34" charset="0"/>
              </a:rPr>
              <a:t>”. A dialog opens to specify and repeat the password for the privileged user.</a:t>
            </a:r>
          </a:p>
          <a:p>
            <a:pPr marL="285750" lvl="2" indent="-285750" algn="just">
              <a:buNone/>
            </a:pPr>
            <a:r>
              <a:rPr lang="en-GB" sz="1600" kern="0" dirty="0" smtClean="0">
                <a:latin typeface="Segoe UI" pitchFamily="34" charset="0"/>
                <a:cs typeface="Segoe UI" pitchFamily="34" charset="0"/>
                <a:sym typeface="Wingdings" panose="05000000000000000000" pitchFamily="2" charset="2"/>
              </a:rPr>
              <a:t> Now you have privileged access to change some parameters in the </a:t>
            </a:r>
            <a:r>
              <a:rPr lang="en-GB" sz="1600" b="1" kern="0" dirty="0" smtClean="0">
                <a:latin typeface="Segoe UI" pitchFamily="34" charset="0"/>
                <a:cs typeface="Segoe UI" pitchFamily="34" charset="0"/>
                <a:sym typeface="Wingdings" panose="05000000000000000000" pitchFamily="2" charset="2"/>
              </a:rPr>
              <a:t>Policies</a:t>
            </a:r>
            <a:r>
              <a:rPr lang="en-GB" sz="1600" kern="0" dirty="0" smtClean="0">
                <a:latin typeface="Segoe UI" pitchFamily="34" charset="0"/>
                <a:cs typeface="Segoe UI" pitchFamily="34" charset="0"/>
                <a:sym typeface="Wingdings" panose="05000000000000000000" pitchFamily="2" charset="2"/>
              </a:rPr>
              <a:t>, the </a:t>
            </a:r>
            <a:r>
              <a:rPr lang="en-GB" sz="1600" b="1" kern="0" dirty="0" smtClean="0">
                <a:latin typeface="Segoe UI" pitchFamily="34" charset="0"/>
                <a:cs typeface="Segoe UI" pitchFamily="34" charset="0"/>
                <a:sym typeface="Wingdings" panose="05000000000000000000" pitchFamily="2" charset="2"/>
              </a:rPr>
              <a:t>Directories &amp; License</a:t>
            </a:r>
            <a:r>
              <a:rPr lang="en-GB" sz="1600" kern="0" dirty="0" smtClean="0">
                <a:latin typeface="Segoe UI" pitchFamily="34" charset="0"/>
                <a:cs typeface="Segoe UI" pitchFamily="34" charset="0"/>
                <a:sym typeface="Wingdings" panose="05000000000000000000" pitchFamily="2" charset="2"/>
              </a:rPr>
              <a:t>, </a:t>
            </a:r>
            <a:r>
              <a:rPr lang="en-GB" sz="1600" b="1" kern="0" dirty="0" smtClean="0">
                <a:latin typeface="Segoe UI" pitchFamily="34" charset="0"/>
                <a:cs typeface="Segoe UI" pitchFamily="34" charset="0"/>
                <a:sym typeface="Wingdings" panose="05000000000000000000" pitchFamily="2" charset="2"/>
              </a:rPr>
              <a:t>General</a:t>
            </a:r>
            <a:r>
              <a:rPr lang="en-GB" sz="1600" kern="0" dirty="0" smtClean="0">
                <a:latin typeface="Segoe UI" pitchFamily="34" charset="0"/>
                <a:cs typeface="Segoe UI" pitchFamily="34" charset="0"/>
                <a:sym typeface="Wingdings" panose="05000000000000000000" pitchFamily="2" charset="2"/>
              </a:rPr>
              <a:t>, </a:t>
            </a:r>
            <a:r>
              <a:rPr lang="en-GB" sz="1600" b="1" kern="0" dirty="0" smtClean="0">
                <a:latin typeface="Segoe UI" pitchFamily="34" charset="0"/>
                <a:cs typeface="Segoe UI" pitchFamily="34" charset="0"/>
                <a:sym typeface="Wingdings" panose="05000000000000000000" pitchFamily="2" charset="2"/>
              </a:rPr>
              <a:t>User</a:t>
            </a:r>
            <a:r>
              <a:rPr lang="en-GB" sz="1600" kern="0" dirty="0" smtClean="0">
                <a:latin typeface="Segoe UI" pitchFamily="34" charset="0"/>
                <a:cs typeface="Segoe UI" pitchFamily="34" charset="0"/>
                <a:sym typeface="Wingdings" panose="05000000000000000000" pitchFamily="2" charset="2"/>
              </a:rPr>
              <a:t>, </a:t>
            </a:r>
            <a:r>
              <a:rPr lang="en-GB" sz="1600" b="1" kern="0" dirty="0" smtClean="0">
                <a:latin typeface="Segoe UI" pitchFamily="34" charset="0"/>
                <a:cs typeface="Segoe UI" pitchFamily="34" charset="0"/>
                <a:sym typeface="Wingdings" panose="05000000000000000000" pitchFamily="2" charset="2"/>
              </a:rPr>
              <a:t>Counters </a:t>
            </a:r>
            <a:r>
              <a:rPr lang="en-GB" sz="1200" b="1" kern="0" dirty="0" smtClean="0">
                <a:latin typeface="+mj-lt"/>
                <a:cs typeface="Segoe UI" pitchFamily="34" charset="0"/>
                <a:sym typeface="Wingdings" panose="05000000000000000000" pitchFamily="2" charset="2"/>
              </a:rPr>
              <a:t>(</a:t>
            </a:r>
            <a:r>
              <a:rPr lang="en-GB" sz="1200" b="1" i="1" kern="0" dirty="0" smtClean="0">
                <a:latin typeface="+mj-lt"/>
                <a:ea typeface="Segoe UI Symbol" panose="020B0502040204020203" pitchFamily="34" charset="0"/>
                <a:cs typeface="Segoe UI" pitchFamily="34" charset="0"/>
                <a:sym typeface="Wingdings" panose="05000000000000000000" pitchFamily="2" charset="2"/>
              </a:rPr>
              <a:t>Activated carbon or Particle filter: “Show warning if ablated material is more than </a:t>
            </a:r>
            <a:r>
              <a:rPr lang="en-GB" sz="1200" b="1" kern="0" dirty="0" smtClean="0">
                <a:latin typeface="+mj-lt"/>
                <a:cs typeface="Segoe UI" pitchFamily="34" charset="0"/>
                <a:sym typeface="Wingdings" panose="05000000000000000000" pitchFamily="2" charset="2"/>
              </a:rPr>
              <a:t>)</a:t>
            </a:r>
            <a:r>
              <a:rPr lang="en-GB" sz="1200" kern="0" dirty="0" smtClean="0">
                <a:latin typeface="+mj-lt"/>
                <a:cs typeface="Segoe UI" pitchFamily="34" charset="0"/>
                <a:sym typeface="Wingdings" panose="05000000000000000000" pitchFamily="2" charset="2"/>
              </a:rPr>
              <a:t>, </a:t>
            </a:r>
            <a:r>
              <a:rPr lang="en-GB" sz="1600" b="1" kern="0" dirty="0" smtClean="0">
                <a:latin typeface="Segoe UI" pitchFamily="34" charset="0"/>
                <a:cs typeface="Segoe UI" pitchFamily="34" charset="0"/>
                <a:sym typeface="Wingdings" panose="05000000000000000000" pitchFamily="2" charset="2"/>
              </a:rPr>
              <a:t>Channel settings</a:t>
            </a:r>
            <a:r>
              <a:rPr lang="en-GB" sz="1600" kern="0" dirty="0" smtClean="0">
                <a:latin typeface="Segoe UI" pitchFamily="34" charset="0"/>
                <a:cs typeface="Segoe UI" pitchFamily="34" charset="0"/>
                <a:sym typeface="Wingdings" panose="05000000000000000000" pitchFamily="2" charset="2"/>
              </a:rPr>
              <a:t> tab.</a:t>
            </a:r>
            <a:endParaRPr lang="en-GB" sz="1600" kern="0" dirty="0">
              <a:latin typeface="Segoe UI" pitchFamily="34" charset="0"/>
              <a:cs typeface="Segoe UI"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smtClean="0"/>
              <a:t>Service - </a:t>
            </a:r>
            <a:r>
              <a:rPr lang="en-US" dirty="0" smtClean="0">
                <a:solidFill>
                  <a:schemeClr val="tx1"/>
                </a:solidFill>
              </a:rPr>
              <a:t>Set </a:t>
            </a:r>
            <a:r>
              <a:rPr lang="en-US" dirty="0" smtClean="0">
                <a:solidFill>
                  <a:schemeClr val="tx1"/>
                </a:solidFill>
                <a:sym typeface="Wingdings" panose="05000000000000000000" pitchFamily="2" charset="2"/>
              </a:rPr>
              <a:t>Privileged User password</a:t>
            </a:r>
            <a:endParaRPr lang="nl-NL"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175" y="1557338"/>
            <a:ext cx="4752528" cy="3428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rc 16"/>
          <p:cNvSpPr/>
          <p:nvPr/>
        </p:nvSpPr>
        <p:spPr>
          <a:xfrm rot="9810231">
            <a:off x="4454216" y="837715"/>
            <a:ext cx="5344354" cy="2882526"/>
          </a:xfrm>
          <a:prstGeom prst="arc">
            <a:avLst>
              <a:gd name="adj1" fmla="val 13055388"/>
              <a:gd name="adj2" fmla="val 1944168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42243" b="40008"/>
          <a:stretch/>
        </p:blipFill>
        <p:spPr bwMode="auto">
          <a:xfrm>
            <a:off x="6099175" y="1557338"/>
            <a:ext cx="4752528" cy="3428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Arc 23"/>
          <p:cNvSpPr/>
          <p:nvPr/>
        </p:nvSpPr>
        <p:spPr>
          <a:xfrm rot="8437497">
            <a:off x="3886666" y="1017224"/>
            <a:ext cx="5344354" cy="2882526"/>
          </a:xfrm>
          <a:prstGeom prst="arc">
            <a:avLst>
              <a:gd name="adj1" fmla="val 14597283"/>
              <a:gd name="adj2" fmla="val 1974570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4229378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67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2867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childTnLst>
                                  <p:subTnLst>
                                    <p:set>
                                      <p:cBhvr override="childStyle">
                                        <p:cTn dur="1" fill="hold" display="0" masterRel="sameClick" afterEffect="1">
                                          <p:stCondLst>
                                            <p:cond evt="end" delay="0">
                                              <p:tn val="21"/>
                                            </p:cond>
                                          </p:stCondLst>
                                        </p:cTn>
                                        <p:tgtEl>
                                          <p:spTgt spid="205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599" y="1551739"/>
            <a:ext cx="5329239" cy="797141"/>
          </a:xfrm>
        </p:spPr>
        <p:txBody>
          <a:bodyPr wrap="square" rIns="73152">
            <a:spAutoFit/>
          </a:bodyPr>
          <a:lstStyle/>
          <a:p>
            <a:pPr marL="0">
              <a:spcAft>
                <a:spcPts val="0"/>
              </a:spcAft>
            </a:pPr>
            <a:r>
              <a:rPr lang="en-US" dirty="0" smtClean="0">
                <a:latin typeface="Segoe WP Semibold" panose="020B0702040204020203" pitchFamily="34" charset="0"/>
                <a:ea typeface="Segoe UI" panose="020B0502040204020203" pitchFamily="34" charset="0"/>
                <a:cs typeface="Segoe WP Semibold" panose="020B0702040204020203" pitchFamily="34" charset="0"/>
              </a:rPr>
              <a:t>Delete </a:t>
            </a:r>
            <a:r>
              <a:rPr lang="en-US" dirty="0">
                <a:latin typeface="Segoe WP Semibold" panose="020B0702040204020203" pitchFamily="34" charset="0"/>
                <a:ea typeface="Segoe UI" panose="020B0502040204020203" pitchFamily="34" charset="0"/>
                <a:cs typeface="Segoe WP Semibold" panose="020B0702040204020203" pitchFamily="34" charset="0"/>
              </a:rPr>
              <a:t>jobs from </a:t>
            </a:r>
            <a:r>
              <a:rPr lang="en-US" dirty="0" smtClean="0">
                <a:latin typeface="Segoe WP Semibold" panose="020B0702040204020203" pitchFamily="34" charset="0"/>
                <a:ea typeface="Segoe UI" panose="020B0502040204020203" pitchFamily="34" charset="0"/>
                <a:cs typeface="Segoe WP Semibold" panose="020B0702040204020203" pitchFamily="34" charset="0"/>
              </a:rPr>
              <a:t>list</a:t>
            </a:r>
            <a:endParaRPr lang="en-GB" dirty="0" smtClean="0"/>
          </a:p>
          <a:p>
            <a:pPr marL="0" lvl="2" indent="0">
              <a:buNone/>
            </a:pPr>
            <a:r>
              <a:rPr lang="en-US" sz="1600" dirty="0" smtClean="0">
                <a:latin typeface="Segoe UI" panose="020B0502040204020203" pitchFamily="34" charset="0"/>
                <a:ea typeface="Segoe UI" panose="020B0502040204020203" pitchFamily="34" charset="0"/>
                <a:cs typeface="Segoe UI" panose="020B0502040204020203" pitchFamily="34" charset="0"/>
              </a:rPr>
              <a:t>Already </a:t>
            </a:r>
            <a:r>
              <a:rPr lang="en-US" sz="1600" dirty="0">
                <a:latin typeface="Segoe UI" panose="020B0502040204020203" pitchFamily="34" charset="0"/>
                <a:ea typeface="Segoe UI" panose="020B0502040204020203" pitchFamily="34" charset="0"/>
                <a:cs typeface="Segoe UI" panose="020B0502040204020203" pitchFamily="34" charset="0"/>
              </a:rPr>
              <a:t>"</a:t>
            </a:r>
            <a:r>
              <a:rPr lang="en-US" sz="1600" i="1" dirty="0">
                <a:solidFill>
                  <a:srgbClr val="00ADEF"/>
                </a:solidFill>
                <a:latin typeface="Segoe UI" panose="020B0502040204020203" pitchFamily="34" charset="0"/>
                <a:ea typeface="Segoe UI" panose="020B0502040204020203" pitchFamily="34" charset="0"/>
                <a:cs typeface="Segoe UI" panose="020B0502040204020203" pitchFamily="34" charset="0"/>
              </a:rPr>
              <a:t>done</a:t>
            </a:r>
            <a:r>
              <a:rPr lang="en-US" sz="1600" dirty="0">
                <a:latin typeface="Segoe UI" panose="020B0502040204020203" pitchFamily="34" charset="0"/>
                <a:ea typeface="Segoe UI" panose="020B0502040204020203" pitchFamily="34" charset="0"/>
                <a:cs typeface="Segoe UI" panose="020B0502040204020203" pitchFamily="34" charset="0"/>
              </a:rPr>
              <a:t>" or “</a:t>
            </a:r>
            <a:r>
              <a:rPr lang="en-US" sz="1600" i="1" dirty="0" err="1">
                <a:solidFill>
                  <a:srgbClr val="00ADEF"/>
                </a:solidFill>
                <a:latin typeface="Segoe UI" panose="020B0502040204020203" pitchFamily="34" charset="0"/>
                <a:ea typeface="Segoe UI" panose="020B0502040204020203" pitchFamily="34" charset="0"/>
                <a:cs typeface="Segoe UI" panose="020B0502040204020203" pitchFamily="34" charset="0"/>
              </a:rPr>
              <a:t>done+archived</a:t>
            </a:r>
            <a:r>
              <a:rPr lang="en-US" sz="1600" dirty="0">
                <a:latin typeface="Segoe UI" panose="020B0502040204020203" pitchFamily="34" charset="0"/>
                <a:ea typeface="Segoe UI" panose="020B0502040204020203" pitchFamily="34" charset="0"/>
                <a:cs typeface="Segoe UI" panose="020B0502040204020203" pitchFamily="34" charset="0"/>
              </a:rPr>
              <a:t>” jobs can be </a:t>
            </a:r>
            <a:r>
              <a:rPr lang="en-US" sz="1600" dirty="0" smtClean="0">
                <a:latin typeface="Segoe UI" panose="020B0502040204020203" pitchFamily="34" charset="0"/>
                <a:ea typeface="Segoe UI" panose="020B0502040204020203" pitchFamily="34" charset="0"/>
                <a:cs typeface="Segoe UI" panose="020B0502040204020203" pitchFamily="34" charset="0"/>
              </a:rPr>
              <a:t>removed </a:t>
            </a:r>
            <a:r>
              <a:rPr lang="en-US" sz="1600" dirty="0">
                <a:latin typeface="Segoe UI" panose="020B0502040204020203" pitchFamily="34" charset="0"/>
                <a:ea typeface="Segoe UI" panose="020B0502040204020203" pitchFamily="34" charset="0"/>
                <a:cs typeface="Segoe UI" panose="020B0502040204020203" pitchFamily="34" charset="0"/>
              </a:rPr>
              <a:t>from the pending list only </a:t>
            </a:r>
            <a:r>
              <a:rPr lang="en-US" sz="1600" dirty="0" smtClean="0">
                <a:latin typeface="Segoe UI" panose="020B0502040204020203" pitchFamily="34" charset="0"/>
                <a:ea typeface="Segoe UI" panose="020B0502040204020203" pitchFamily="34" charset="0"/>
                <a:cs typeface="Segoe UI" panose="020B0502040204020203" pitchFamily="34" charset="0"/>
              </a:rPr>
              <a:t>with administrative rights.</a:t>
            </a:r>
            <a:endParaRPr lang="en-US" sz="1600" dirty="0" smtClean="0"/>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2718" y="405726"/>
            <a:ext cx="11198225" cy="430887"/>
          </a:xfrm>
        </p:spPr>
        <p:txBody>
          <a:bodyPr tIns="0" bIns="0" anchor="t">
            <a:spAutoFit/>
          </a:bodyPr>
          <a:lstStyle/>
          <a:p>
            <a:r>
              <a:rPr lang="nl-NL" dirty="0" smtClean="0"/>
              <a:t>Service - </a:t>
            </a:r>
            <a:r>
              <a:rPr lang="en-US" dirty="0" smtClean="0">
                <a:solidFill>
                  <a:schemeClr val="tx1"/>
                </a:solidFill>
              </a:rPr>
              <a:t>Pendinglist Improvements</a:t>
            </a:r>
            <a:endParaRPr lang="nl-NL"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8" name="Tijdelijke aanduiding voor verticale tekst 9"/>
          <p:cNvSpPr txBox="1">
            <a:spLocks/>
          </p:cNvSpPr>
          <p:nvPr/>
        </p:nvSpPr>
        <p:spPr>
          <a:xfrm>
            <a:off x="482599" y="4077072"/>
            <a:ext cx="5616573" cy="1394228"/>
          </a:xfrm>
          <a:prstGeom prst="rect">
            <a:avLst/>
          </a:prstGeom>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marL="0">
              <a:spcAft>
                <a:spcPts val="0"/>
              </a:spcAft>
            </a:pPr>
            <a:r>
              <a:rPr lang="en-US" dirty="0" smtClean="0">
                <a:latin typeface="Segoe WP Semibold" panose="020B0702040204020203" pitchFamily="34" charset="0"/>
                <a:ea typeface="Segoe UI" panose="020B0502040204020203" pitchFamily="34" charset="0"/>
                <a:cs typeface="Segoe WP Semibold" panose="020B0702040204020203" pitchFamily="34" charset="0"/>
              </a:rPr>
              <a:t>Delete missing</a:t>
            </a:r>
            <a:endParaRPr lang="en-GB" dirty="0" smtClean="0"/>
          </a:p>
          <a:p>
            <a:pPr marL="0" lvl="2" indent="0" algn="just">
              <a:buNone/>
            </a:pPr>
            <a:r>
              <a:rPr lang="en-US" sz="1600" dirty="0" smtClean="0"/>
              <a:t>Missing jobs in the job directory or archive directory are </a:t>
            </a:r>
            <a:r>
              <a:rPr lang="en-US" sz="1600" dirty="0" smtClean="0">
                <a:solidFill>
                  <a:srgbClr val="FF0000"/>
                </a:solidFill>
              </a:rPr>
              <a:t>marked red</a:t>
            </a:r>
            <a:r>
              <a:rPr lang="en-US" sz="1600" dirty="0"/>
              <a:t> </a:t>
            </a:r>
            <a:r>
              <a:rPr lang="en-US" sz="1600" dirty="0" smtClean="0"/>
              <a:t>in the Pending list</a:t>
            </a:r>
          </a:p>
          <a:p>
            <a:pPr marL="0" lvl="2" indent="0">
              <a:buNone/>
            </a:pPr>
            <a:r>
              <a:rPr lang="en-US" sz="1600" dirty="0" smtClean="0"/>
              <a:t>With administrative rights all missing jobs will be removed </a:t>
            </a:r>
            <a:br>
              <a:rPr lang="en-US" sz="1600" dirty="0" smtClean="0"/>
            </a:br>
            <a:r>
              <a:rPr lang="en-US" sz="1600" dirty="0" smtClean="0"/>
              <a:t>from the list with click on the “Delete missing” button .</a:t>
            </a:r>
          </a:p>
        </p:txBody>
      </p:sp>
      <p:grpSp>
        <p:nvGrpSpPr>
          <p:cNvPr id="6" name="Group 5"/>
          <p:cNvGrpSpPr/>
          <p:nvPr/>
        </p:nvGrpSpPr>
        <p:grpSpPr>
          <a:xfrm>
            <a:off x="6099172" y="1773238"/>
            <a:ext cx="5935125" cy="2519858"/>
            <a:chOff x="6099172" y="1773238"/>
            <a:chExt cx="5935125" cy="2519858"/>
          </a:xfrm>
        </p:grpSpPr>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1000"/>
            <a:stretch/>
          </p:blipFill>
          <p:spPr bwMode="auto">
            <a:xfrm>
              <a:off x="6099175" y="1773238"/>
              <a:ext cx="5935122" cy="1192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8247" b="53596"/>
            <a:stretch/>
          </p:blipFill>
          <p:spPr bwMode="auto">
            <a:xfrm>
              <a:off x="6099175" y="2965449"/>
              <a:ext cx="5935122" cy="336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77219"/>
            <a:stretch/>
          </p:blipFill>
          <p:spPr bwMode="auto">
            <a:xfrm>
              <a:off x="6099175" y="3354214"/>
              <a:ext cx="5935122" cy="938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28633" b="66190"/>
            <a:stretch/>
          </p:blipFill>
          <p:spPr bwMode="auto">
            <a:xfrm>
              <a:off x="6099172" y="2752088"/>
              <a:ext cx="5934456" cy="213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6" name="Arc 25"/>
          <p:cNvSpPr/>
          <p:nvPr/>
        </p:nvSpPr>
        <p:spPr>
          <a:xfrm rot="16200000" flipV="1">
            <a:off x="4011626" y="-1610878"/>
            <a:ext cx="3816424" cy="10871843"/>
          </a:xfrm>
          <a:prstGeom prst="arc">
            <a:avLst>
              <a:gd name="adj1" fmla="val 16228762"/>
              <a:gd name="adj2" fmla="val 30255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9" name="Arc 28"/>
          <p:cNvSpPr/>
          <p:nvPr/>
        </p:nvSpPr>
        <p:spPr>
          <a:xfrm rot="10318121">
            <a:off x="1249396" y="690352"/>
            <a:ext cx="11878494" cy="4595683"/>
          </a:xfrm>
          <a:prstGeom prst="arc">
            <a:avLst>
              <a:gd name="adj1" fmla="val 12014811"/>
              <a:gd name="adj2" fmla="val 1848702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7321923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3000"/>
                                  </p:stCondLst>
                                  <p:childTnLst>
                                    <p:set>
                                      <p:cBhvr>
                                        <p:cTn id="6"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2718" y="405726"/>
            <a:ext cx="11198225" cy="430887"/>
          </a:xfrm>
        </p:spPr>
        <p:txBody>
          <a:bodyPr tIns="0" bIns="0" anchor="t">
            <a:spAutoFit/>
          </a:bodyPr>
          <a:lstStyle/>
          <a:p>
            <a:r>
              <a:rPr lang="nl-NL" dirty="0" smtClean="0"/>
              <a:t>Service - </a:t>
            </a:r>
            <a:r>
              <a:rPr lang="en-US" dirty="0" smtClean="0">
                <a:solidFill>
                  <a:schemeClr val="tx1"/>
                </a:solidFill>
              </a:rPr>
              <a:t>Pendinglist Improvements</a:t>
            </a:r>
            <a:endParaRPr lang="nl-NL"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4" name="Tijdelijke aanduiding voor verticale tekst 9"/>
          <p:cNvSpPr txBox="1">
            <a:spLocks/>
          </p:cNvSpPr>
          <p:nvPr/>
        </p:nvSpPr>
        <p:spPr>
          <a:xfrm>
            <a:off x="483914" y="1557338"/>
            <a:ext cx="5329238" cy="3619452"/>
          </a:xfrm>
          <a:prstGeom prst="rect">
            <a:avLst/>
          </a:prstGeom>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marL="0" lvl="2" indent="0" eaLnBrk="1" fontAlgn="auto" hangingPunct="1">
              <a:lnSpc>
                <a:spcPct val="100000"/>
              </a:lnSpc>
              <a:spcAft>
                <a:spcPts val="0"/>
              </a:spcAft>
              <a:buClrTx/>
              <a:buNone/>
            </a:pPr>
            <a:r>
              <a:rPr lang="en-GB" dirty="0">
                <a:solidFill>
                  <a:srgbClr val="00ADEF"/>
                </a:solidFill>
                <a:latin typeface="Segoe WP Semibold" panose="020B0702040204020203" pitchFamily="34" charset="0"/>
                <a:ea typeface="Segoe UI" panose="020B0502040204020203" pitchFamily="34" charset="0"/>
                <a:cs typeface="Segoe WP Semibold" panose="020B0702040204020203" pitchFamily="34" charset="0"/>
              </a:rPr>
              <a:t>Order number</a:t>
            </a:r>
            <a:r>
              <a:rPr lang="en-GB" dirty="0" smtClean="0">
                <a:solidFill>
                  <a:srgbClr val="00ADEF"/>
                </a:solidFill>
                <a:latin typeface="Segoe WP Semibold" panose="020B0702040204020203" pitchFamily="34" charset="0"/>
                <a:ea typeface="Segoe UI" panose="020B0502040204020203" pitchFamily="34" charset="0"/>
                <a:cs typeface="Segoe WP Semibold" panose="020B0702040204020203" pitchFamily="34" charset="0"/>
              </a:rPr>
              <a:t>:</a:t>
            </a:r>
            <a:endParaRPr lang="en-GB" dirty="0">
              <a:solidFill>
                <a:srgbClr val="00ADEF"/>
              </a:solidFill>
              <a:latin typeface="Segoe WP Semibold" panose="020B0702040204020203" pitchFamily="34" charset="0"/>
              <a:ea typeface="Segoe UI" panose="020B0502040204020203" pitchFamily="34" charset="0"/>
              <a:cs typeface="Segoe WP Semibold" panose="020B0702040204020203" pitchFamily="34" charset="0"/>
            </a:endParaRPr>
          </a:p>
          <a:p>
            <a:pPr marL="0" lvl="2" indent="0">
              <a:spcAft>
                <a:spcPts val="0"/>
              </a:spcAft>
              <a:buNone/>
            </a:pPr>
            <a:r>
              <a:rPr lang="en-GB" sz="1600" dirty="0" smtClean="0">
                <a:cs typeface="Segoe WP Semibold" panose="020B0702040204020203" pitchFamily="34" charset="0"/>
              </a:rPr>
              <a:t>Privileged </a:t>
            </a:r>
            <a:r>
              <a:rPr lang="en-GB" sz="1600" dirty="0">
                <a:cs typeface="Segoe WP Semibold" panose="020B0702040204020203" pitchFamily="34" charset="0"/>
              </a:rPr>
              <a:t>user or user with administrative </a:t>
            </a:r>
            <a:r>
              <a:rPr lang="en-GB" sz="1600" dirty="0" smtClean="0">
                <a:cs typeface="Segoe WP Semibold" panose="020B0702040204020203" pitchFamily="34" charset="0"/>
              </a:rPr>
              <a:t>can adjust following Job policies to:</a:t>
            </a:r>
          </a:p>
          <a:p>
            <a:pPr marL="465138" lvl="2" indent="-465138" algn="just">
              <a:buNone/>
            </a:pPr>
            <a:r>
              <a:rPr lang="en-GB" sz="1600" u="sng" dirty="0" smtClean="0">
                <a:cs typeface="Segoe WP Semibold" panose="020B0702040204020203" pitchFamily="34" charset="0"/>
              </a:rPr>
              <a:t>Force order number of jobs</a:t>
            </a:r>
            <a:r>
              <a:rPr lang="en-GB" sz="1600" dirty="0" smtClean="0">
                <a:cs typeface="Segoe WP Semibold" panose="020B0702040204020203" pitchFamily="34" charset="0"/>
              </a:rPr>
              <a:t>: </a:t>
            </a:r>
            <a:r>
              <a:rPr lang="en-US" sz="1600" dirty="0" smtClean="0"/>
              <a:t>Entering </a:t>
            </a:r>
            <a:r>
              <a:rPr lang="en-US" sz="1600" dirty="0"/>
              <a:t>a job number is absolutely necessary after switching the state </a:t>
            </a:r>
            <a:r>
              <a:rPr lang="en-US" sz="1600" dirty="0" smtClean="0"/>
              <a:t>from </a:t>
            </a:r>
            <a:r>
              <a:rPr lang="en-US" sz="1600" dirty="0"/>
              <a:t>"</a:t>
            </a:r>
            <a:r>
              <a:rPr lang="en-US" sz="1600" i="1" dirty="0">
                <a:solidFill>
                  <a:srgbClr val="00ADEF"/>
                </a:solidFill>
              </a:rPr>
              <a:t>under construction</a:t>
            </a:r>
            <a:r>
              <a:rPr lang="en-US" sz="1600" dirty="0"/>
              <a:t>" to "</a:t>
            </a:r>
            <a:r>
              <a:rPr lang="en-US" sz="1600" i="1" dirty="0">
                <a:solidFill>
                  <a:srgbClr val="00ADEF"/>
                </a:solidFill>
              </a:rPr>
              <a:t>ready for output</a:t>
            </a:r>
            <a:r>
              <a:rPr lang="en-US" sz="1600" dirty="0"/>
              <a:t>“. </a:t>
            </a:r>
          </a:p>
          <a:p>
            <a:pPr marL="465138" lvl="2" indent="-465138" algn="just">
              <a:buNone/>
            </a:pPr>
            <a:r>
              <a:rPr lang="en-GB" sz="1600" u="sng" dirty="0" smtClean="0">
                <a:cs typeface="Segoe WP Semibold" panose="020B0702040204020203" pitchFamily="34" charset="0"/>
              </a:rPr>
              <a:t>Order number length (min., without prefix):</a:t>
            </a:r>
            <a:r>
              <a:rPr lang="en-GB" sz="1600" dirty="0" smtClean="0">
                <a:cs typeface="Segoe WP Semibold" panose="020B0702040204020203" pitchFamily="34" charset="0"/>
              </a:rPr>
              <a:t> </a:t>
            </a:r>
            <a:r>
              <a:rPr lang="en-US" sz="1600" dirty="0"/>
              <a:t>Determines the minimal order number length in the </a:t>
            </a:r>
            <a:r>
              <a:rPr lang="en-US" sz="1600" dirty="0" smtClean="0"/>
              <a:t>pending list. A Warning is shown, if the specified length in the Pendinglist corresponds not the with the adjustment in the Policy. </a:t>
            </a:r>
            <a:endParaRPr lang="en-GB" sz="1600" dirty="0" smtClean="0">
              <a:cs typeface="Segoe WP Semibold" panose="020B0702040204020203" pitchFamily="34" charset="0"/>
            </a:endParaRPr>
          </a:p>
          <a:p>
            <a:pPr marL="465138" lvl="2" indent="-465138">
              <a:buNone/>
            </a:pPr>
            <a:r>
              <a:rPr lang="en-GB" sz="1600" u="sng" dirty="0" smtClean="0">
                <a:cs typeface="Segoe WP Semibold" panose="020B0702040204020203" pitchFamily="34" charset="0"/>
              </a:rPr>
              <a:t>Use order number prefix</a:t>
            </a:r>
            <a:r>
              <a:rPr lang="en-GB" sz="1600" dirty="0" smtClean="0">
                <a:cs typeface="Segoe WP Semibold" panose="020B0702040204020203" pitchFamily="34" charset="0"/>
              </a:rPr>
              <a:t>: </a:t>
            </a:r>
            <a:r>
              <a:rPr lang="en-US" sz="1600" dirty="0">
                <a:cs typeface="Segoe WP Semibold" panose="020B0702040204020203" pitchFamily="34" charset="0"/>
              </a:rPr>
              <a:t>Same characters which are specified as prefix are set automatically at the beginning of an order number</a:t>
            </a:r>
            <a:r>
              <a:rPr lang="en-US" sz="1600" dirty="0" smtClean="0">
                <a:cs typeface="Segoe WP Semibold" panose="020B0702040204020203" pitchFamily="34" charset="0"/>
              </a:rPr>
              <a:t>.</a:t>
            </a:r>
            <a:endParaRPr lang="en-US" sz="1600" dirty="0" smtClean="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7929" r="41407" b="20148"/>
          <a:stretch/>
        </p:blipFill>
        <p:spPr bwMode="auto">
          <a:xfrm>
            <a:off x="6099174" y="1755287"/>
            <a:ext cx="5322047" cy="3905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Arc 17"/>
          <p:cNvSpPr/>
          <p:nvPr/>
        </p:nvSpPr>
        <p:spPr>
          <a:xfrm rot="11281879" flipV="1">
            <a:off x="2265488" y="2577069"/>
            <a:ext cx="6736539" cy="5379732"/>
          </a:xfrm>
          <a:prstGeom prst="arc">
            <a:avLst>
              <a:gd name="adj1" fmla="val 11673582"/>
              <a:gd name="adj2" fmla="val 1635682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6" name="Arc 25"/>
          <p:cNvSpPr/>
          <p:nvPr/>
        </p:nvSpPr>
        <p:spPr>
          <a:xfrm rot="11281879" flipV="1">
            <a:off x="2264168" y="3539298"/>
            <a:ext cx="6546121" cy="3845402"/>
          </a:xfrm>
          <a:prstGeom prst="arc">
            <a:avLst>
              <a:gd name="adj1" fmla="val 11666428"/>
              <a:gd name="adj2" fmla="val 1599440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7" name="Arc 26"/>
          <p:cNvSpPr/>
          <p:nvPr/>
        </p:nvSpPr>
        <p:spPr>
          <a:xfrm rot="11281879" flipV="1">
            <a:off x="2262006" y="4546319"/>
            <a:ext cx="6987182" cy="3845402"/>
          </a:xfrm>
          <a:prstGeom prst="arc">
            <a:avLst>
              <a:gd name="adj1" fmla="val 12751163"/>
              <a:gd name="adj2" fmla="val 1635682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489998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P spid="2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25595"/>
          <a:stretch/>
        </p:blipFill>
        <p:spPr bwMode="auto">
          <a:xfrm>
            <a:off x="6171183" y="981075"/>
            <a:ext cx="5239767" cy="489012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494632" y="1268760"/>
            <a:ext cx="5604543" cy="40014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36000" lvl="1" fontAlgn="auto">
              <a:spcBef>
                <a:spcPts val="600"/>
              </a:spcBef>
              <a:spcAft>
                <a:spcPts val="600"/>
              </a:spcAft>
            </a:pPr>
            <a:r>
              <a:rPr lang="en-GB" dirty="0" smtClean="0">
                <a:solidFill>
                  <a:srgbClr val="00ADEF"/>
                </a:solidFill>
                <a:latin typeface="Segoe UI Semibold" panose="020B0702040204020203" pitchFamily="34" charset="0"/>
              </a:rPr>
              <a:t>Archiving adjustments</a:t>
            </a:r>
            <a:endParaRPr lang="en-US" dirty="0">
              <a:solidFill>
                <a:srgbClr val="00ADEF"/>
              </a:solidFill>
              <a:latin typeface="Segoe UI Semibold" panose="020B0702040204020203" pitchFamily="34" charset="0"/>
            </a:endParaRPr>
          </a:p>
        </p:txBody>
      </p:sp>
      <p:sp>
        <p:nvSpPr>
          <p:cNvPr id="15" name="Arc 14"/>
          <p:cNvSpPr/>
          <p:nvPr/>
        </p:nvSpPr>
        <p:spPr>
          <a:xfrm rot="13689808" flipV="1">
            <a:off x="3316638" y="3844495"/>
            <a:ext cx="8082337" cy="1748535"/>
          </a:xfrm>
          <a:prstGeom prst="arc">
            <a:avLst>
              <a:gd name="adj1" fmla="val 14640298"/>
              <a:gd name="adj2" fmla="val 2095008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2" name="Rectangle 11"/>
          <p:cNvSpPr/>
          <p:nvPr/>
        </p:nvSpPr>
        <p:spPr>
          <a:xfrm>
            <a:off x="494633" y="1773238"/>
            <a:ext cx="5604542" cy="338942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1" algn="just" defTabSz="711396">
              <a:lnSpc>
                <a:spcPct val="90000"/>
              </a:lnSpc>
              <a:spcAft>
                <a:spcPct val="15000"/>
              </a:spcAft>
            </a:pPr>
            <a:r>
              <a:rPr lang="en-US" sz="1600" dirty="0"/>
              <a:t>Listed jobs in the “</a:t>
            </a:r>
            <a:r>
              <a:rPr lang="en-US" sz="1600" i="1" dirty="0">
                <a:solidFill>
                  <a:srgbClr val="00ADEF"/>
                </a:solidFill>
              </a:rPr>
              <a:t>Pending list</a:t>
            </a:r>
            <a:r>
              <a:rPr lang="en-US" sz="1600" dirty="0"/>
              <a:t>” are automatically archived to the defined Archive server in the Settings.</a:t>
            </a:r>
          </a:p>
          <a:p>
            <a:pPr marL="0" lvl="1" algn="just" defTabSz="711396">
              <a:lnSpc>
                <a:spcPct val="90000"/>
              </a:lnSpc>
              <a:spcAft>
                <a:spcPct val="15000"/>
              </a:spcAft>
            </a:pPr>
            <a:endParaRPr lang="en-US" sz="1600" i="1" dirty="0">
              <a:solidFill>
                <a:srgbClr val="00ADEF"/>
              </a:solidFill>
            </a:endParaRPr>
          </a:p>
          <a:p>
            <a:pPr marL="0" lvl="1" defTabSz="711396">
              <a:lnSpc>
                <a:spcPct val="90000"/>
              </a:lnSpc>
              <a:spcAft>
                <a:spcPct val="15000"/>
              </a:spcAft>
            </a:pPr>
            <a:r>
              <a:rPr lang="en-GB" sz="1600" dirty="0"/>
              <a:t>Archived Jobs get the state “</a:t>
            </a:r>
            <a:r>
              <a:rPr lang="en-GB" sz="1600" i="1" dirty="0">
                <a:solidFill>
                  <a:srgbClr val="00ADEF"/>
                </a:solidFill>
              </a:rPr>
              <a:t>done/archived</a:t>
            </a:r>
            <a:r>
              <a:rPr lang="en-GB" sz="1600" dirty="0"/>
              <a:t>” and stay available for repeat </a:t>
            </a:r>
            <a:r>
              <a:rPr lang="en-GB" sz="1600" dirty="0" smtClean="0"/>
              <a:t>order.</a:t>
            </a:r>
            <a:r>
              <a:rPr lang="en-GB" sz="1500" dirty="0" smtClean="0"/>
              <a:t/>
            </a:r>
            <a:br>
              <a:rPr lang="en-GB" sz="1500" dirty="0" smtClean="0"/>
            </a:br>
            <a:r>
              <a:rPr lang="en-GB" sz="1500" dirty="0" smtClean="0"/>
              <a:t/>
            </a:r>
            <a:br>
              <a:rPr lang="en-GB" sz="1500" dirty="0" smtClean="0"/>
            </a:br>
            <a:r>
              <a:rPr lang="en-GB" sz="1500" dirty="0" smtClean="0"/>
              <a:t>Archive </a:t>
            </a:r>
            <a:r>
              <a:rPr lang="en-GB" sz="1500" dirty="0"/>
              <a:t>tree structure is </a:t>
            </a:r>
            <a:r>
              <a:rPr lang="en-GB" sz="1500" dirty="0" smtClean="0"/>
              <a:t/>
            </a:r>
            <a:br>
              <a:rPr lang="en-GB" sz="1500" dirty="0" smtClean="0"/>
            </a:br>
            <a:r>
              <a:rPr lang="en-GB" sz="1500" dirty="0" smtClean="0"/>
              <a:t>	</a:t>
            </a:r>
            <a:r>
              <a:rPr lang="en-GB" sz="1200" i="1" dirty="0" smtClean="0">
                <a:solidFill>
                  <a:srgbClr val="00ADEF"/>
                </a:solidFill>
              </a:rPr>
              <a:t>&lt;</a:t>
            </a:r>
            <a:r>
              <a:rPr lang="en-GB" sz="1200" i="1" dirty="0">
                <a:solidFill>
                  <a:srgbClr val="00ADEF"/>
                </a:solidFill>
              </a:rPr>
              <a:t>YYYY.MM.DD&gt;/&lt;Order#&gt;/&lt;Job files&gt; </a:t>
            </a:r>
            <a:r>
              <a:rPr lang="en-GB" sz="1200" dirty="0"/>
              <a:t>	(if order number is present</a:t>
            </a:r>
            <a:r>
              <a:rPr lang="en-GB" sz="1200" dirty="0" smtClean="0"/>
              <a:t>)</a:t>
            </a:r>
            <a:br>
              <a:rPr lang="en-GB" sz="1200" dirty="0" smtClean="0"/>
            </a:br>
            <a:r>
              <a:rPr lang="en-GB" sz="1200" dirty="0" smtClean="0"/>
              <a:t>	</a:t>
            </a:r>
            <a:r>
              <a:rPr lang="en-GB" sz="1200" i="1" dirty="0" smtClean="0">
                <a:solidFill>
                  <a:srgbClr val="00ADEF"/>
                </a:solidFill>
              </a:rPr>
              <a:t>&lt;</a:t>
            </a:r>
            <a:r>
              <a:rPr lang="en-GB" sz="1200" i="1" dirty="0">
                <a:solidFill>
                  <a:srgbClr val="00ADEF"/>
                </a:solidFill>
              </a:rPr>
              <a:t>YYYY.MM.DD&gt;/&lt;HHMMSS&gt;/&lt;Job files</a:t>
            </a:r>
            <a:r>
              <a:rPr lang="en-GB" sz="1200" i="1" dirty="0" smtClean="0">
                <a:solidFill>
                  <a:srgbClr val="00ADEF"/>
                </a:solidFill>
              </a:rPr>
              <a:t>&gt;</a:t>
            </a:r>
          </a:p>
          <a:p>
            <a:pPr marL="0" lvl="1" defTabSz="711396">
              <a:lnSpc>
                <a:spcPct val="90000"/>
              </a:lnSpc>
              <a:spcAft>
                <a:spcPct val="15000"/>
              </a:spcAft>
            </a:pPr>
            <a:endParaRPr lang="en-GB" sz="1200" dirty="0"/>
          </a:p>
          <a:p>
            <a:pPr marL="0" lvl="1" defTabSz="711396">
              <a:lnSpc>
                <a:spcPct val="90000"/>
              </a:lnSpc>
              <a:spcAft>
                <a:spcPct val="15000"/>
              </a:spcAft>
            </a:pPr>
            <a:r>
              <a:rPr lang="en-GB" sz="1500" dirty="0"/>
              <a:t>For the archive location the system uses a dedicated archive account with a password. This prevents users to modify the </a:t>
            </a:r>
            <a:r>
              <a:rPr lang="en-GB" sz="1500" dirty="0" smtClean="0"/>
              <a:t/>
            </a:r>
            <a:br>
              <a:rPr lang="en-GB" sz="1500" dirty="0" smtClean="0"/>
            </a:br>
            <a:r>
              <a:rPr lang="en-GB" sz="1500" dirty="0" smtClean="0"/>
              <a:t>archive </a:t>
            </a:r>
            <a:r>
              <a:rPr lang="en-GB" sz="1500" dirty="0"/>
              <a:t>manually</a:t>
            </a:r>
            <a:r>
              <a:rPr lang="en-GB" sz="1500" dirty="0" smtClean="0"/>
              <a:t>.  To adjust archive setting is only possible with service access or a user with privileges.</a:t>
            </a:r>
          </a:p>
          <a:p>
            <a:pPr marL="0" lvl="1" defTabSz="711396">
              <a:lnSpc>
                <a:spcPct val="90000"/>
              </a:lnSpc>
              <a:spcAft>
                <a:spcPct val="15000"/>
              </a:spcAft>
            </a:pPr>
            <a:endParaRPr lang="en-GB" sz="1500" dirty="0"/>
          </a:p>
        </p:txBody>
      </p:sp>
      <p:sp>
        <p:nvSpPr>
          <p:cNvPr id="2" name="Title 1"/>
          <p:cNvSpPr>
            <a:spLocks noGrp="1"/>
          </p:cNvSpPr>
          <p:nvPr>
            <p:ph type="title"/>
          </p:nvPr>
        </p:nvSpPr>
        <p:spPr>
          <a:xfrm>
            <a:off x="474634" y="474666"/>
            <a:ext cx="10377069" cy="430887"/>
          </a:xfrm>
        </p:spPr>
        <p:txBody>
          <a:bodyPr tIns="0" bIns="0">
            <a:spAutoFit/>
          </a:bodyPr>
          <a:lstStyle/>
          <a:p>
            <a:r>
              <a:rPr lang="en-US" b="0" dirty="0" err="1" smtClean="0"/>
              <a:t>SErvice</a:t>
            </a:r>
            <a:r>
              <a:rPr lang="en-US" b="0" dirty="0" smtClean="0"/>
              <a:t> </a:t>
            </a:r>
            <a:r>
              <a:rPr lang="en-US" b="0" dirty="0" smtClean="0">
                <a:solidFill>
                  <a:schemeClr val="tx1"/>
                </a:solidFill>
              </a:rPr>
              <a:t>- Archiving settings</a:t>
            </a:r>
            <a:endParaRPr lang="en-US" sz="1900" dirty="0">
              <a:solidFill>
                <a:schemeClr val="tx1"/>
              </a:solidFill>
              <a:latin typeface="Segoe UI Semibold" panose="020B0702040204020203" pitchFamily="34" charset="0"/>
            </a:endParaRPr>
          </a:p>
        </p:txBody>
      </p:sp>
      <p:grpSp>
        <p:nvGrpSpPr>
          <p:cNvPr id="5" name="Group 4"/>
          <p:cNvGrpSpPr/>
          <p:nvPr/>
        </p:nvGrpSpPr>
        <p:grpSpPr>
          <a:xfrm>
            <a:off x="9485039" y="836613"/>
            <a:ext cx="2590800" cy="2871270"/>
            <a:chOff x="8423413" y="1399721"/>
            <a:chExt cx="2590800" cy="2871270"/>
          </a:xfrm>
          <a:effectLst>
            <a:glow rad="101600">
              <a:schemeClr val="bg1">
                <a:alpha val="60000"/>
              </a:schemeClr>
            </a:glow>
          </a:effectLst>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342" t="-347" r="21223" b="26237"/>
            <a:stretch/>
          </p:blipFill>
          <p:spPr bwMode="auto">
            <a:xfrm>
              <a:off x="8423413" y="1399721"/>
              <a:ext cx="2590800" cy="287127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 name="Rectangle 3"/>
            <p:cNvSpPr/>
            <p:nvPr/>
          </p:nvSpPr>
          <p:spPr>
            <a:xfrm>
              <a:off x="9279525" y="1988840"/>
              <a:ext cx="780090" cy="2282151"/>
            </a:xfrm>
            <a:prstGeom prst="rect">
              <a:avLst/>
            </a:prstGeom>
            <a:noFill/>
            <a:ln w="19050">
              <a:solidFill>
                <a:srgbClr val="E88A00"/>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Arc 16"/>
          <p:cNvSpPr/>
          <p:nvPr/>
        </p:nvSpPr>
        <p:spPr>
          <a:xfrm rot="13390205" flipV="1">
            <a:off x="4358328" y="4269873"/>
            <a:ext cx="4115697" cy="3906765"/>
          </a:xfrm>
          <a:prstGeom prst="arc">
            <a:avLst>
              <a:gd name="adj1" fmla="val 16346248"/>
              <a:gd name="adj2" fmla="val 2005229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8" name="Arc 17"/>
          <p:cNvSpPr/>
          <p:nvPr/>
        </p:nvSpPr>
        <p:spPr>
          <a:xfrm rot="9789670" flipV="1">
            <a:off x="5212289" y="1940803"/>
            <a:ext cx="8082337" cy="1748535"/>
          </a:xfrm>
          <a:prstGeom prst="arc">
            <a:avLst>
              <a:gd name="adj1" fmla="val 12638960"/>
              <a:gd name="adj2" fmla="val 2098419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2233112602"/>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2" name="Rectangle 11"/>
          <p:cNvSpPr/>
          <p:nvPr/>
        </p:nvSpPr>
        <p:spPr>
          <a:xfrm>
            <a:off x="494632" y="1440846"/>
            <a:ext cx="11236401" cy="126807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1" algn="just" defTabSz="711396">
              <a:lnSpc>
                <a:spcPct val="90000"/>
              </a:lnSpc>
              <a:spcAft>
                <a:spcPct val="15000"/>
              </a:spcAft>
            </a:pPr>
            <a:r>
              <a:rPr lang="en-GB" sz="1600" dirty="0" smtClean="0"/>
              <a:t>The Info Service for bestIMAGE CAM can be used to send related job information like status and errors to operators via Email. Sending an email is the most common way. With this example the free Google's </a:t>
            </a:r>
            <a:r>
              <a:rPr lang="en-GB" sz="1600" i="1" dirty="0" err="1" smtClean="0">
                <a:solidFill>
                  <a:srgbClr val="00ADEF"/>
                </a:solidFill>
              </a:rPr>
              <a:t>GMail</a:t>
            </a:r>
            <a:r>
              <a:rPr lang="en-GB" sz="1600" i="1" dirty="0" smtClean="0">
                <a:solidFill>
                  <a:srgbClr val="00ADEF"/>
                </a:solidFill>
              </a:rPr>
              <a:t> SMTP server </a:t>
            </a:r>
            <a:r>
              <a:rPr lang="en-GB" sz="1600" dirty="0" smtClean="0"/>
              <a:t>will be used to configure an Info service via SMTP. </a:t>
            </a:r>
          </a:p>
          <a:p>
            <a:pPr marL="0" lvl="1" algn="just" defTabSz="711396">
              <a:lnSpc>
                <a:spcPct val="90000"/>
              </a:lnSpc>
              <a:spcAft>
                <a:spcPct val="15000"/>
              </a:spcAft>
            </a:pPr>
            <a:r>
              <a:rPr lang="en-GB" sz="1600" dirty="0" smtClean="0"/>
              <a:t>Google's </a:t>
            </a:r>
            <a:r>
              <a:rPr lang="en-GB" sz="1600" b="1" dirty="0" err="1" smtClean="0"/>
              <a:t>GMail</a:t>
            </a:r>
            <a:r>
              <a:rPr lang="en-GB" sz="1600" b="1" dirty="0" smtClean="0"/>
              <a:t> SMTP server</a:t>
            </a:r>
            <a:r>
              <a:rPr lang="en-GB" sz="1600" dirty="0" smtClean="0"/>
              <a:t> is a free service for anyone who has a </a:t>
            </a:r>
            <a:r>
              <a:rPr lang="en-GB" sz="1600" dirty="0" err="1" smtClean="0"/>
              <a:t>GMail</a:t>
            </a:r>
            <a:r>
              <a:rPr lang="en-GB" sz="1600" dirty="0" smtClean="0"/>
              <a:t> account. You can use this free SMTP server to send emails from your favourite web application.</a:t>
            </a:r>
            <a:endParaRPr lang="en-GB" sz="1600" dirty="0"/>
          </a:p>
        </p:txBody>
      </p:sp>
      <p:sp>
        <p:nvSpPr>
          <p:cNvPr id="2" name="Title 1"/>
          <p:cNvSpPr>
            <a:spLocks noGrp="1"/>
          </p:cNvSpPr>
          <p:nvPr>
            <p:ph type="title"/>
          </p:nvPr>
        </p:nvSpPr>
        <p:spPr>
          <a:xfrm>
            <a:off x="474634" y="474666"/>
            <a:ext cx="10377069" cy="430887"/>
          </a:xfrm>
        </p:spPr>
        <p:txBody>
          <a:bodyPr tIns="0" bIns="0">
            <a:spAutoFit/>
          </a:bodyPr>
          <a:lstStyle/>
          <a:p>
            <a:pPr lvl="2"/>
            <a:r>
              <a:rPr lang="en-GB" kern="1200" cap="all" dirty="0">
                <a:latin typeface="+mn-lt"/>
                <a:ea typeface="+mj-ea"/>
                <a:cs typeface="+mj-cs"/>
              </a:rPr>
              <a:t>SERVICE</a:t>
            </a:r>
            <a:r>
              <a:rPr lang="en-GB" dirty="0" smtClean="0">
                <a:solidFill>
                  <a:srgbClr val="FF0000"/>
                </a:solidFill>
                <a:ea typeface="Segoe UI" panose="020B0502040204020203" pitchFamily="34" charset="0"/>
                <a:cs typeface="Segoe UI" panose="020B0502040204020203" pitchFamily="34" charset="0"/>
              </a:rPr>
              <a:t> </a:t>
            </a:r>
            <a:r>
              <a:rPr lang="en-GB" dirty="0" smtClean="0">
                <a:solidFill>
                  <a:schemeClr val="tx1"/>
                </a:solidFill>
                <a:ea typeface="Segoe UI" panose="020B0502040204020203" pitchFamily="34" charset="0"/>
                <a:cs typeface="Segoe UI" panose="020B0502040204020203" pitchFamily="34" charset="0"/>
              </a:rPr>
              <a:t>- Configure an Info service for SMTP</a:t>
            </a:r>
            <a:endParaRPr lang="en-GB" dirty="0">
              <a:solidFill>
                <a:schemeClr val="tx1"/>
              </a:solidFill>
              <a:ea typeface="Segoe UI" panose="020B0502040204020203" pitchFamily="34" charset="0"/>
              <a:cs typeface="Segoe UI" panose="020B0502040204020203" pitchFamily="34" charset="0"/>
            </a:endParaRPr>
          </a:p>
        </p:txBody>
      </p:sp>
      <p:grpSp>
        <p:nvGrpSpPr>
          <p:cNvPr id="5" name="Group 4"/>
          <p:cNvGrpSpPr/>
          <p:nvPr/>
        </p:nvGrpSpPr>
        <p:grpSpPr>
          <a:xfrm>
            <a:off x="4703212" y="2444897"/>
            <a:ext cx="7805794" cy="7516640"/>
            <a:chOff x="4703212" y="2009032"/>
            <a:chExt cx="7805794" cy="751664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0009" y="2369787"/>
              <a:ext cx="4971661" cy="259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Arc 13"/>
            <p:cNvSpPr/>
            <p:nvPr/>
          </p:nvSpPr>
          <p:spPr>
            <a:xfrm rot="12628875" flipV="1">
              <a:off x="4703212" y="2009032"/>
              <a:ext cx="7805794" cy="7516640"/>
            </a:xfrm>
            <a:prstGeom prst="arc">
              <a:avLst>
                <a:gd name="adj1" fmla="val 16282760"/>
                <a:gd name="adj2" fmla="val 2005229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grpSp>
        <p:nvGrpSpPr>
          <p:cNvPr id="8" name="Group 7"/>
          <p:cNvGrpSpPr/>
          <p:nvPr/>
        </p:nvGrpSpPr>
        <p:grpSpPr>
          <a:xfrm>
            <a:off x="4845204" y="2424705"/>
            <a:ext cx="5869521" cy="5255206"/>
            <a:chOff x="4845204" y="1988840"/>
            <a:chExt cx="5869521" cy="5255206"/>
          </a:xfrm>
        </p:grpSpPr>
        <p:pic>
          <p:nvPicPr>
            <p:cNvPr id="1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0864"/>
            <a:stretch/>
          </p:blipFill>
          <p:spPr bwMode="auto">
            <a:xfrm>
              <a:off x="7950337" y="1988840"/>
              <a:ext cx="2764388" cy="3513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 2"/>
            <p:cNvGrpSpPr/>
            <p:nvPr/>
          </p:nvGrpSpPr>
          <p:grpSpPr>
            <a:xfrm>
              <a:off x="4845204" y="3150770"/>
              <a:ext cx="4451712" cy="4093276"/>
              <a:chOff x="4845204" y="3150770"/>
              <a:chExt cx="4451712" cy="4093276"/>
            </a:xfrm>
          </p:grpSpPr>
          <p:sp>
            <p:nvSpPr>
              <p:cNvPr id="16" name="Arc 15"/>
              <p:cNvSpPr/>
              <p:nvPr/>
            </p:nvSpPr>
            <p:spPr>
              <a:xfrm rot="13574138" flipV="1">
                <a:off x="5362875" y="3225010"/>
                <a:ext cx="4008282" cy="3859801"/>
              </a:xfrm>
              <a:prstGeom prst="arc">
                <a:avLst>
                  <a:gd name="adj1" fmla="val 15916625"/>
                  <a:gd name="adj2" fmla="val 2005229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17" name="Arc 16"/>
              <p:cNvSpPr/>
              <p:nvPr/>
            </p:nvSpPr>
            <p:spPr>
              <a:xfrm rot="14614533" flipV="1">
                <a:off x="4770964" y="3310004"/>
                <a:ext cx="4008282" cy="3859801"/>
              </a:xfrm>
              <a:prstGeom prst="arc">
                <a:avLst>
                  <a:gd name="adj1" fmla="val 15897261"/>
                  <a:gd name="adj2" fmla="val 20052290"/>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grpSp>
      <p:grpSp>
        <p:nvGrpSpPr>
          <p:cNvPr id="18" name="Group 17"/>
          <p:cNvGrpSpPr/>
          <p:nvPr/>
        </p:nvGrpSpPr>
        <p:grpSpPr>
          <a:xfrm>
            <a:off x="2675403" y="2424706"/>
            <a:ext cx="10254422" cy="6836883"/>
            <a:chOff x="2675403" y="1988841"/>
            <a:chExt cx="10254422" cy="6836883"/>
          </a:xfrm>
        </p:grpSpPr>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7693"/>
            <a:stretch/>
          </p:blipFill>
          <p:spPr bwMode="auto">
            <a:xfrm>
              <a:off x="7967983" y="1988841"/>
              <a:ext cx="2729096" cy="3513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Arc 20"/>
            <p:cNvSpPr/>
            <p:nvPr/>
          </p:nvSpPr>
          <p:spPr>
            <a:xfrm rot="11232391" flipV="1">
              <a:off x="2675403" y="3621635"/>
              <a:ext cx="10254422" cy="5204089"/>
            </a:xfrm>
            <a:prstGeom prst="arc">
              <a:avLst>
                <a:gd name="adj1" fmla="val 15961664"/>
                <a:gd name="adj2" fmla="val 1994565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grpSp>
        <p:nvGrpSpPr>
          <p:cNvPr id="19" name="Group 18"/>
          <p:cNvGrpSpPr/>
          <p:nvPr/>
        </p:nvGrpSpPr>
        <p:grpSpPr>
          <a:xfrm>
            <a:off x="6102266" y="2710083"/>
            <a:ext cx="7049720" cy="5069428"/>
            <a:chOff x="6102266" y="2274218"/>
            <a:chExt cx="7049720" cy="5069428"/>
          </a:xfrm>
        </p:grpSpPr>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7287" y="2274218"/>
              <a:ext cx="4095750" cy="3038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Arc 24"/>
            <p:cNvSpPr/>
            <p:nvPr/>
          </p:nvSpPr>
          <p:spPr>
            <a:xfrm rot="10331562" flipV="1">
              <a:off x="6102266" y="2586602"/>
              <a:ext cx="7049720" cy="4757044"/>
            </a:xfrm>
            <a:prstGeom prst="arc">
              <a:avLst>
                <a:gd name="adj1" fmla="val 14539401"/>
                <a:gd name="adj2" fmla="val 2031479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sp>
        <p:nvSpPr>
          <p:cNvPr id="27" name="Arc 26"/>
          <p:cNvSpPr/>
          <p:nvPr/>
        </p:nvSpPr>
        <p:spPr>
          <a:xfrm rot="10800000" flipV="1">
            <a:off x="1130619" y="4728961"/>
            <a:ext cx="13252813" cy="1209309"/>
          </a:xfrm>
          <a:prstGeom prst="arc">
            <a:avLst>
              <a:gd name="adj1" fmla="val 12548936"/>
              <a:gd name="adj2" fmla="val 2118175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nvGrpSpPr>
          <p:cNvPr id="20" name="Group 19"/>
          <p:cNvGrpSpPr/>
          <p:nvPr/>
        </p:nvGrpSpPr>
        <p:grpSpPr>
          <a:xfrm>
            <a:off x="2181457" y="4132633"/>
            <a:ext cx="10254422" cy="2540543"/>
            <a:chOff x="2181457" y="3696768"/>
            <a:chExt cx="10254422" cy="2540543"/>
          </a:xfrm>
        </p:grpSpPr>
        <p:pic>
          <p:nvPicPr>
            <p:cNvPr id="28" name="Picture 27"/>
            <p:cNvPicPr/>
            <p:nvPr/>
          </p:nvPicPr>
          <p:blipFill>
            <a:blip r:embed="rId6">
              <a:extLst>
                <a:ext uri="{28A0092B-C50C-407E-A947-70E740481C1C}">
                  <a14:useLocalDpi xmlns:a14="http://schemas.microsoft.com/office/drawing/2010/main" val="0"/>
                </a:ext>
              </a:extLst>
            </a:blip>
            <a:srcRect/>
            <a:stretch>
              <a:fillRect/>
            </a:stretch>
          </p:blipFill>
          <p:spPr bwMode="auto">
            <a:xfrm>
              <a:off x="7422945" y="3696768"/>
              <a:ext cx="3464433" cy="935122"/>
            </a:xfrm>
            <a:prstGeom prst="rect">
              <a:avLst/>
            </a:prstGeom>
            <a:noFill/>
            <a:ln>
              <a:noFill/>
            </a:ln>
          </p:spPr>
        </p:pic>
        <p:sp>
          <p:nvSpPr>
            <p:cNvPr id="29" name="Arc 28"/>
            <p:cNvSpPr/>
            <p:nvPr/>
          </p:nvSpPr>
          <p:spPr>
            <a:xfrm rot="10800000" flipV="1">
              <a:off x="2181457" y="4352131"/>
              <a:ext cx="10254422" cy="1885180"/>
            </a:xfrm>
            <a:prstGeom prst="arc">
              <a:avLst>
                <a:gd name="adj1" fmla="val 14952142"/>
                <a:gd name="adj2" fmla="val 2104855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grpSp>
      <p:pic>
        <p:nvPicPr>
          <p:cNvPr id="1030"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b="14182"/>
          <a:stretch/>
        </p:blipFill>
        <p:spPr bwMode="auto">
          <a:xfrm>
            <a:off x="6226447" y="2496952"/>
            <a:ext cx="5543550" cy="3441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52661" y="2920707"/>
            <a:ext cx="6256102" cy="389648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342900" lvl="1" indent="-342900" algn="just" defTabSz="711396">
              <a:lnSpc>
                <a:spcPct val="90000"/>
              </a:lnSpc>
              <a:spcAft>
                <a:spcPct val="15000"/>
              </a:spcAft>
              <a:buFont typeface="+mj-lt"/>
              <a:buAutoNum type="arabicPeriod"/>
            </a:pPr>
            <a:r>
              <a:rPr lang="en-GB" sz="1600" dirty="0" smtClean="0"/>
              <a:t>Click on “</a:t>
            </a:r>
            <a:r>
              <a:rPr lang="en-GB" sz="1600" i="1" dirty="0" smtClean="0">
                <a:solidFill>
                  <a:srgbClr val="00ADEF"/>
                </a:solidFill>
              </a:rPr>
              <a:t>Create an account</a:t>
            </a:r>
            <a:r>
              <a:rPr lang="en-GB" sz="1600" dirty="0" smtClean="0"/>
              <a:t>”.  It is recommended to create a “</a:t>
            </a:r>
            <a:r>
              <a:rPr lang="en-GB" sz="1600" i="1" dirty="0" smtClean="0">
                <a:solidFill>
                  <a:srgbClr val="00ADEF"/>
                </a:solidFill>
              </a:rPr>
              <a:t>dummy</a:t>
            </a:r>
            <a:r>
              <a:rPr lang="en-GB" sz="1600" dirty="0" smtClean="0"/>
              <a:t>” account only for this purpose. </a:t>
            </a:r>
          </a:p>
          <a:p>
            <a:pPr marL="342900" lvl="1" indent="-342900" algn="just" defTabSz="711396">
              <a:lnSpc>
                <a:spcPct val="90000"/>
              </a:lnSpc>
              <a:spcAft>
                <a:spcPct val="15000"/>
              </a:spcAft>
              <a:buFont typeface="+mj-lt"/>
              <a:buAutoNum type="arabicPeriod"/>
            </a:pPr>
            <a:r>
              <a:rPr lang="en-GB" sz="1600" dirty="0" smtClean="0"/>
              <a:t>Enter an </a:t>
            </a:r>
            <a:r>
              <a:rPr lang="en-GB" sz="1600" i="1" dirty="0" smtClean="0">
                <a:solidFill>
                  <a:srgbClr val="00ADEF"/>
                </a:solidFill>
              </a:rPr>
              <a:t>email address</a:t>
            </a:r>
            <a:r>
              <a:rPr lang="en-GB" sz="1600" dirty="0" smtClean="0">
                <a:solidFill>
                  <a:srgbClr val="00ADEF"/>
                </a:solidFill>
              </a:rPr>
              <a:t> </a:t>
            </a:r>
            <a:r>
              <a:rPr lang="en-GB" sz="1600" dirty="0" smtClean="0"/>
              <a:t>and </a:t>
            </a:r>
            <a:r>
              <a:rPr lang="en-GB" sz="1600" i="1" dirty="0" smtClean="0">
                <a:solidFill>
                  <a:srgbClr val="00ADEF"/>
                </a:solidFill>
              </a:rPr>
              <a:t>password</a:t>
            </a:r>
            <a:r>
              <a:rPr lang="en-GB" sz="1600" dirty="0" smtClean="0"/>
              <a:t> as you like. </a:t>
            </a:r>
            <a:r>
              <a:rPr lang="en-GB" sz="1600" dirty="0"/>
              <a:t>It is recommended to create a “</a:t>
            </a:r>
            <a:r>
              <a:rPr lang="en-GB" sz="1600" i="1" dirty="0">
                <a:solidFill>
                  <a:srgbClr val="00ADEF"/>
                </a:solidFill>
              </a:rPr>
              <a:t>dummy</a:t>
            </a:r>
            <a:r>
              <a:rPr lang="en-GB" sz="1600" dirty="0"/>
              <a:t>” account only for this purpose</a:t>
            </a:r>
            <a:endParaRPr lang="en-GB" sz="1600" dirty="0" smtClean="0"/>
          </a:p>
          <a:p>
            <a:pPr marL="342900" lvl="1" indent="-342900" algn="just" defTabSz="711396">
              <a:lnSpc>
                <a:spcPct val="90000"/>
              </a:lnSpc>
              <a:spcAft>
                <a:spcPct val="15000"/>
              </a:spcAft>
              <a:buFont typeface="+mj-lt"/>
              <a:buAutoNum type="arabicPeriod"/>
            </a:pPr>
            <a:r>
              <a:rPr lang="en-GB" sz="1600" dirty="0" smtClean="0"/>
              <a:t>Login </a:t>
            </a:r>
            <a:r>
              <a:rPr lang="en-GB" sz="1600" dirty="0"/>
              <a:t>to the just created </a:t>
            </a:r>
            <a:r>
              <a:rPr lang="en-GB" sz="1600" dirty="0" err="1"/>
              <a:t>GMail</a:t>
            </a:r>
            <a:r>
              <a:rPr lang="en-GB" sz="1600" dirty="0"/>
              <a:t> account </a:t>
            </a:r>
            <a:endParaRPr lang="de-DE" sz="1600" dirty="0"/>
          </a:p>
          <a:p>
            <a:pPr marL="342900" lvl="1" indent="-342900" algn="just" defTabSz="711396">
              <a:lnSpc>
                <a:spcPct val="90000"/>
              </a:lnSpc>
              <a:spcAft>
                <a:spcPct val="15000"/>
              </a:spcAft>
              <a:buFont typeface="+mj-lt"/>
              <a:buAutoNum type="arabicPeriod"/>
            </a:pPr>
            <a:r>
              <a:rPr lang="en-GB" sz="1600" dirty="0" smtClean="0"/>
              <a:t>Click </a:t>
            </a:r>
            <a:r>
              <a:rPr lang="en-GB" sz="1600" dirty="0"/>
              <a:t>the round button on the right corner of </a:t>
            </a:r>
            <a:r>
              <a:rPr lang="en-GB" sz="1600" dirty="0" err="1"/>
              <a:t>GMail</a:t>
            </a:r>
            <a:r>
              <a:rPr lang="en-GB" sz="1600" dirty="0"/>
              <a:t> </a:t>
            </a:r>
            <a:r>
              <a:rPr lang="en-GB" sz="1600" dirty="0" smtClean="0"/>
              <a:t>webpage and on the button “</a:t>
            </a:r>
            <a:r>
              <a:rPr lang="en-GB" sz="1600" i="1" dirty="0" smtClean="0">
                <a:solidFill>
                  <a:srgbClr val="00ADEF"/>
                </a:solidFill>
              </a:rPr>
              <a:t>My Account</a:t>
            </a:r>
            <a:r>
              <a:rPr lang="en-GB" sz="1600" dirty="0" smtClean="0"/>
              <a:t>”.</a:t>
            </a:r>
          </a:p>
          <a:p>
            <a:pPr marL="342900" lvl="1" indent="-342900" algn="just" defTabSz="711396">
              <a:lnSpc>
                <a:spcPct val="90000"/>
              </a:lnSpc>
              <a:spcAft>
                <a:spcPct val="15000"/>
              </a:spcAft>
              <a:buFont typeface="+mj-lt"/>
              <a:buAutoNum type="arabicPeriod"/>
            </a:pPr>
            <a:r>
              <a:rPr lang="en-GB" sz="1600" dirty="0"/>
              <a:t>Click on “</a:t>
            </a:r>
            <a:r>
              <a:rPr lang="en-GB" sz="1600" i="1" dirty="0">
                <a:solidFill>
                  <a:srgbClr val="00ADEF"/>
                </a:solidFill>
              </a:rPr>
              <a:t>Sign-in &amp; security</a:t>
            </a:r>
            <a:r>
              <a:rPr lang="en-GB" sz="1600" dirty="0"/>
              <a:t>”</a:t>
            </a:r>
            <a:endParaRPr lang="de-DE" sz="1600" dirty="0"/>
          </a:p>
          <a:p>
            <a:pPr marL="342900" lvl="1" indent="-342900" algn="just" defTabSz="711396">
              <a:lnSpc>
                <a:spcPct val="90000"/>
              </a:lnSpc>
              <a:spcAft>
                <a:spcPct val="15000"/>
              </a:spcAft>
              <a:buFont typeface="+mj-lt"/>
              <a:buAutoNum type="arabicPeriod"/>
            </a:pPr>
            <a:r>
              <a:rPr lang="en-GB" sz="1600" dirty="0"/>
              <a:t>Scroll down to “</a:t>
            </a:r>
            <a:r>
              <a:rPr lang="en-GB" sz="1600" i="1" dirty="0">
                <a:solidFill>
                  <a:srgbClr val="00ADEF"/>
                </a:solidFill>
              </a:rPr>
              <a:t>Connected apps &amp; sites</a:t>
            </a:r>
            <a:r>
              <a:rPr lang="en-GB" sz="1600" dirty="0"/>
              <a:t>” and </a:t>
            </a:r>
            <a:r>
              <a:rPr lang="en-GB" sz="1600" dirty="0" smtClean="0"/>
              <a:t>change </a:t>
            </a:r>
            <a:r>
              <a:rPr lang="en-GB" sz="1600" dirty="0"/>
              <a:t>“</a:t>
            </a:r>
            <a:r>
              <a:rPr lang="en-GB" sz="1600" i="1" dirty="0">
                <a:solidFill>
                  <a:srgbClr val="00ADEF"/>
                </a:solidFill>
              </a:rPr>
              <a:t>Allow less secure apps</a:t>
            </a:r>
            <a:r>
              <a:rPr lang="en-GB" sz="1600" i="1" dirty="0" smtClean="0">
                <a:solidFill>
                  <a:srgbClr val="00ADEF"/>
                </a:solidFill>
              </a:rPr>
              <a:t>:</a:t>
            </a:r>
            <a:r>
              <a:rPr lang="en-GB" sz="1600" dirty="0" smtClean="0"/>
              <a:t> </a:t>
            </a:r>
            <a:r>
              <a:rPr lang="en-GB" sz="1600" dirty="0"/>
              <a:t>to </a:t>
            </a:r>
            <a:r>
              <a:rPr lang="en-GB" sz="1600" dirty="0">
                <a:solidFill>
                  <a:srgbClr val="00ADEF"/>
                </a:solidFill>
              </a:rPr>
              <a:t>ON</a:t>
            </a:r>
            <a:endParaRPr lang="de-DE" sz="1600" dirty="0">
              <a:solidFill>
                <a:srgbClr val="00ADEF"/>
              </a:solidFill>
            </a:endParaRPr>
          </a:p>
          <a:p>
            <a:pPr marL="342900" lvl="1" indent="-342900" algn="just" defTabSz="711396">
              <a:lnSpc>
                <a:spcPct val="90000"/>
              </a:lnSpc>
              <a:spcAft>
                <a:spcPct val="15000"/>
              </a:spcAft>
              <a:buFont typeface="+mj-lt"/>
              <a:buAutoNum type="arabicPeriod"/>
            </a:pPr>
            <a:r>
              <a:rPr lang="en-GB" sz="1600" dirty="0" smtClean="0"/>
              <a:t>Log out rom your Gmail account.</a:t>
            </a:r>
          </a:p>
          <a:p>
            <a:pPr marL="342900" lvl="1" indent="-342900" algn="just" defTabSz="711396">
              <a:lnSpc>
                <a:spcPct val="90000"/>
              </a:lnSpc>
              <a:spcAft>
                <a:spcPct val="15000"/>
              </a:spcAft>
              <a:buFont typeface="+mj-lt"/>
              <a:buAutoNum type="arabicPeriod"/>
            </a:pPr>
            <a:endParaRPr lang="de-DE" sz="1600" dirty="0"/>
          </a:p>
          <a:p>
            <a:pPr marL="266700" lvl="2" indent="-266700" algn="just" defTabSz="711396" eaLnBrk="0" hangingPunct="0">
              <a:lnSpc>
                <a:spcPct val="90000"/>
              </a:lnSpc>
              <a:spcBef>
                <a:spcPts val="600"/>
              </a:spcBef>
              <a:spcAft>
                <a:spcPts val="600"/>
              </a:spcAft>
              <a:buClr>
                <a:srgbClr val="00ADEF"/>
              </a:buClr>
              <a:buFont typeface="Wingdings" pitchFamily="2" charset="2"/>
              <a:buChar char="§"/>
            </a:pPr>
            <a:endParaRPr lang="en-GB" sz="1600" dirty="0">
              <a:solidFill>
                <a:schemeClr val="tx1"/>
              </a:solidFill>
            </a:endParaRPr>
          </a:p>
          <a:p>
            <a:pPr marL="800100" lvl="2" indent="-342900" algn="just" defTabSz="711396">
              <a:lnSpc>
                <a:spcPct val="90000"/>
              </a:lnSpc>
              <a:spcAft>
                <a:spcPct val="15000"/>
              </a:spcAft>
              <a:buFont typeface="Arial" panose="020B0604020202020204" pitchFamily="34" charset="0"/>
              <a:buChar char="•"/>
            </a:pPr>
            <a:endParaRPr lang="en-GB" sz="1600" dirty="0" smtClean="0"/>
          </a:p>
        </p:txBody>
      </p:sp>
      <p:sp>
        <p:nvSpPr>
          <p:cNvPr id="32" name="Arc 31"/>
          <p:cNvSpPr/>
          <p:nvPr/>
        </p:nvSpPr>
        <p:spPr>
          <a:xfrm rot="12628875" flipV="1">
            <a:off x="5095325" y="4749152"/>
            <a:ext cx="7805794" cy="7516640"/>
          </a:xfrm>
          <a:prstGeom prst="arc">
            <a:avLst>
              <a:gd name="adj1" fmla="val 15779877"/>
              <a:gd name="adj2" fmla="val 2012065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2" name="Rectangle 21"/>
          <p:cNvSpPr/>
          <p:nvPr/>
        </p:nvSpPr>
        <p:spPr>
          <a:xfrm>
            <a:off x="482600" y="1143152"/>
            <a:ext cx="3533147" cy="341632"/>
          </a:xfrm>
          <a:prstGeom prst="rect">
            <a:avLst/>
          </a:prstGeom>
        </p:spPr>
        <p:txBody>
          <a:bodyPr wrap="none">
            <a:spAutoFit/>
          </a:bodyPr>
          <a:lstStyle/>
          <a:p>
            <a:pPr marL="0" lvl="2" algn="just" defTabSz="711396" eaLnBrk="0" hangingPunct="0">
              <a:lnSpc>
                <a:spcPct val="90000"/>
              </a:lnSpc>
              <a:spcBef>
                <a:spcPts val="600"/>
              </a:spcBef>
              <a:spcAft>
                <a:spcPts val="600"/>
              </a:spcAft>
              <a:buClr>
                <a:srgbClr val="00ADEF"/>
              </a:buClr>
            </a:pPr>
            <a:r>
              <a:rPr lang="en-GB" dirty="0">
                <a:solidFill>
                  <a:srgbClr val="00ADEF"/>
                </a:solidFill>
                <a:latin typeface="Segoe UI Semibold" panose="020B0702040204020203" pitchFamily="34" charset="0"/>
              </a:rPr>
              <a:t>Create a Google G-Mail account</a:t>
            </a:r>
          </a:p>
        </p:txBody>
      </p:sp>
    </p:spTree>
    <p:extLst>
      <p:ext uri="{BB962C8B-B14F-4D97-AF65-F5344CB8AC3E}">
        <p14:creationId xmlns:p14="http://schemas.microsoft.com/office/powerpoint/2010/main" val="1013840124"/>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27" presetID="1" presetClass="entr" presetSubtype="0" fill="hold" grpId="0" nodeType="withEffect">
                                  <p:stCondLst>
                                    <p:cond delay="3000"/>
                                  </p:stCondLst>
                                  <p:childTnLst>
                                    <p:set>
                                      <p:cBhvr>
                                        <p:cTn id="28"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5" end="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Basic-----------------------------------------------</a:t>
            </a:r>
            <a:endParaRPr lang="en-US" dirty="0"/>
          </a:p>
        </p:txBody>
      </p:sp>
      <p:sp>
        <p:nvSpPr>
          <p:cNvPr id="3" name="Vertical Text Placeholder 2"/>
          <p:cNvSpPr>
            <a:spLocks noGrp="1"/>
          </p:cNvSpPr>
          <p:nvPr>
            <p:ph type="body" orient="vert" idx="1"/>
          </p:nvPr>
        </p:nvSpPr>
        <p:spPr>
          <a:xfrm>
            <a:off x="0" y="836613"/>
            <a:ext cx="12198350" cy="5256683"/>
          </a:xfrm>
          <a:solidFill>
            <a:schemeClr val="accent5">
              <a:lumMod val="90000"/>
              <a:lumOff val="10000"/>
            </a:schemeClr>
          </a:solidFill>
        </p:spPr>
        <p:txBody>
          <a:bodyPr/>
          <a:lstStyle/>
          <a:p>
            <a:pPr algn="ctr">
              <a:lnSpc>
                <a:spcPct val="250000"/>
              </a:lnSpc>
            </a:pPr>
            <a:r>
              <a:rPr lang="en-GB" sz="8800" dirty="0" smtClean="0">
                <a:solidFill>
                  <a:srgbClr val="FFFFE7"/>
                </a:solidFill>
              </a:rPr>
              <a:t>BASIC</a:t>
            </a:r>
            <a:endParaRPr lang="en-US" sz="8800" dirty="0">
              <a:solidFill>
                <a:srgbClr val="FFFFE7"/>
              </a:solidFill>
            </a:endParaRPr>
          </a:p>
        </p:txBody>
      </p:sp>
      <p:sp>
        <p:nvSpPr>
          <p:cNvPr id="4" name="Rechteck 3"/>
          <p:cNvSpPr/>
          <p:nvPr/>
        </p:nvSpPr>
        <p:spPr>
          <a:xfrm>
            <a:off x="0" y="0"/>
            <a:ext cx="12198350" cy="836613"/>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5" name="Title 1"/>
          <p:cNvSpPr txBox="1">
            <a:spLocks/>
          </p:cNvSpPr>
          <p:nvPr/>
        </p:nvSpPr>
        <p:spPr>
          <a:xfrm>
            <a:off x="473075" y="1"/>
            <a:ext cx="11198225" cy="620712"/>
          </a:xfrm>
          <a:prstGeom prst="rect">
            <a:avLst/>
          </a:prstGeom>
          <a:noFill/>
        </p:spPr>
        <p:txBody>
          <a:bodyPr vert="horz" lIns="72000" tIns="432000" rIns="0" bIns="144000" rtlCol="0" anchor="ctr">
            <a:noAutofit/>
          </a:bodyPr>
          <a:lstStyle>
            <a:lvl1pPr algn="l" defTabSz="179388" rtl="0" eaLnBrk="1" fontAlgn="base" hangingPunct="1">
              <a:spcBef>
                <a:spcPct val="0"/>
              </a:spcBef>
              <a:spcAft>
                <a:spcPct val="0"/>
              </a:spcAft>
              <a:defRPr sz="2800" kern="1200" cap="all">
                <a:solidFill>
                  <a:srgbClr val="00ADEF"/>
                </a:solidFill>
                <a:latin typeface="+mn-lt"/>
                <a:ea typeface="+mj-ea"/>
                <a:cs typeface="+mj-cs"/>
              </a:defRPr>
            </a:lvl1pPr>
            <a:lvl2pPr algn="l" defTabSz="179388" rtl="0" eaLnBrk="1" fontAlgn="base" hangingPunct="1">
              <a:spcBef>
                <a:spcPct val="0"/>
              </a:spcBef>
              <a:spcAft>
                <a:spcPct val="0"/>
              </a:spcAft>
              <a:defRPr sz="2800">
                <a:solidFill>
                  <a:srgbClr val="00ADEF"/>
                </a:solidFill>
                <a:latin typeface="Segoe UI" pitchFamily="34" charset="0"/>
              </a:defRPr>
            </a:lvl2pPr>
            <a:lvl3pPr algn="l" defTabSz="179388" rtl="0" eaLnBrk="1" fontAlgn="base" hangingPunct="1">
              <a:spcBef>
                <a:spcPct val="0"/>
              </a:spcBef>
              <a:spcAft>
                <a:spcPct val="0"/>
              </a:spcAft>
              <a:defRPr sz="2800">
                <a:solidFill>
                  <a:srgbClr val="00ADEF"/>
                </a:solidFill>
                <a:latin typeface="Segoe UI" pitchFamily="34" charset="0"/>
              </a:defRPr>
            </a:lvl3pPr>
            <a:lvl4pPr algn="l" defTabSz="179388" rtl="0" eaLnBrk="1" fontAlgn="base" hangingPunct="1">
              <a:spcBef>
                <a:spcPct val="0"/>
              </a:spcBef>
              <a:spcAft>
                <a:spcPct val="0"/>
              </a:spcAft>
              <a:defRPr sz="2800">
                <a:solidFill>
                  <a:srgbClr val="00ADEF"/>
                </a:solidFill>
                <a:latin typeface="Segoe UI" pitchFamily="34" charset="0"/>
              </a:defRPr>
            </a:lvl4pPr>
            <a:lvl5pPr algn="l" defTabSz="179388" rtl="0" eaLnBrk="1" fontAlgn="base" hangingPunct="1">
              <a:spcBef>
                <a:spcPct val="0"/>
              </a:spcBef>
              <a:spcAft>
                <a:spcPct val="0"/>
              </a:spcAft>
              <a:defRPr sz="2800">
                <a:solidFill>
                  <a:srgbClr val="00ADEF"/>
                </a:solidFill>
                <a:latin typeface="Segoe UI" pitchFamily="34" charset="0"/>
              </a:defRPr>
            </a:lvl5pPr>
            <a:lvl6pPr marL="457200" algn="l" defTabSz="179388" rtl="0" eaLnBrk="1" fontAlgn="base" hangingPunct="1">
              <a:spcBef>
                <a:spcPct val="0"/>
              </a:spcBef>
              <a:spcAft>
                <a:spcPct val="0"/>
              </a:spcAft>
              <a:defRPr sz="2800">
                <a:solidFill>
                  <a:srgbClr val="00ADEF"/>
                </a:solidFill>
                <a:latin typeface="Segoe UI" pitchFamily="34" charset="0"/>
              </a:defRPr>
            </a:lvl6pPr>
            <a:lvl7pPr marL="914400" algn="l" defTabSz="179388" rtl="0" eaLnBrk="1" fontAlgn="base" hangingPunct="1">
              <a:spcBef>
                <a:spcPct val="0"/>
              </a:spcBef>
              <a:spcAft>
                <a:spcPct val="0"/>
              </a:spcAft>
              <a:defRPr sz="2800">
                <a:solidFill>
                  <a:srgbClr val="00ADEF"/>
                </a:solidFill>
                <a:latin typeface="Segoe UI" pitchFamily="34" charset="0"/>
              </a:defRPr>
            </a:lvl7pPr>
            <a:lvl8pPr marL="1371600" algn="l" defTabSz="179388" rtl="0" eaLnBrk="1" fontAlgn="base" hangingPunct="1">
              <a:spcBef>
                <a:spcPct val="0"/>
              </a:spcBef>
              <a:spcAft>
                <a:spcPct val="0"/>
              </a:spcAft>
              <a:defRPr sz="2800">
                <a:solidFill>
                  <a:srgbClr val="00ADEF"/>
                </a:solidFill>
                <a:latin typeface="Segoe UI" pitchFamily="34" charset="0"/>
              </a:defRPr>
            </a:lvl8pPr>
            <a:lvl9pPr marL="1828800" algn="l" defTabSz="179388" rtl="0" eaLnBrk="1" fontAlgn="base" hangingPunct="1">
              <a:spcBef>
                <a:spcPct val="0"/>
              </a:spcBef>
              <a:spcAft>
                <a:spcPct val="0"/>
              </a:spcAft>
              <a:defRPr sz="2800">
                <a:solidFill>
                  <a:srgbClr val="00ADEF"/>
                </a:solidFill>
                <a:latin typeface="Segoe UI" pitchFamily="34" charset="0"/>
              </a:defRPr>
            </a:lvl9pPr>
          </a:lstStyle>
          <a:p>
            <a:endParaRPr lang="en-US" dirty="0">
              <a:solidFill>
                <a:schemeClr val="bg1"/>
              </a:solidFill>
              <a:latin typeface="Segoe UI Semibold" panose="020B0702040204020203" pitchFamily="34" charset="0"/>
            </a:endParaRPr>
          </a:p>
        </p:txBody>
      </p:sp>
    </p:spTree>
    <p:extLst>
      <p:ext uri="{BB962C8B-B14F-4D97-AF65-F5344CB8AC3E}">
        <p14:creationId xmlns:p14="http://schemas.microsoft.com/office/powerpoint/2010/main" val="2876630209"/>
      </p:ext>
    </p:extLst>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74634" y="474666"/>
            <a:ext cx="10377069" cy="430887"/>
          </a:xfrm>
        </p:spPr>
        <p:txBody>
          <a:bodyPr tIns="0" bIns="0">
            <a:spAutoFit/>
          </a:bodyPr>
          <a:lstStyle/>
          <a:p>
            <a:pPr lvl="2"/>
            <a:r>
              <a:rPr lang="en-GB" kern="1200" cap="all" dirty="0" smtClean="0">
                <a:latin typeface="+mn-lt"/>
                <a:ea typeface="+mj-ea"/>
                <a:cs typeface="+mj-cs"/>
              </a:rPr>
              <a:t>SERVICE</a:t>
            </a:r>
            <a:r>
              <a:rPr lang="en-GB" dirty="0" smtClean="0">
                <a:solidFill>
                  <a:srgbClr val="FF0000"/>
                </a:solidFill>
                <a:ea typeface="Segoe UI" panose="020B0502040204020203" pitchFamily="34" charset="0"/>
                <a:cs typeface="Segoe UI" panose="020B0502040204020203" pitchFamily="34" charset="0"/>
              </a:rPr>
              <a:t> </a:t>
            </a:r>
            <a:r>
              <a:rPr lang="en-GB" dirty="0" smtClean="0">
                <a:solidFill>
                  <a:schemeClr val="tx1"/>
                </a:solidFill>
                <a:ea typeface="Segoe UI" panose="020B0502040204020203" pitchFamily="34" charset="0"/>
                <a:cs typeface="Segoe UI" panose="020B0502040204020203" pitchFamily="34" charset="0"/>
              </a:rPr>
              <a:t>-</a:t>
            </a:r>
            <a:r>
              <a:rPr lang="en-GB" dirty="0" smtClean="0">
                <a:solidFill>
                  <a:srgbClr val="FF0000"/>
                </a:solidFill>
                <a:ea typeface="Segoe UI" panose="020B0502040204020203" pitchFamily="34" charset="0"/>
                <a:cs typeface="Segoe UI" panose="020B0502040204020203" pitchFamily="34" charset="0"/>
              </a:rPr>
              <a:t> </a:t>
            </a:r>
            <a:r>
              <a:rPr lang="en-GB" dirty="0">
                <a:solidFill>
                  <a:schemeClr val="tx1"/>
                </a:solidFill>
                <a:ea typeface="Segoe UI" panose="020B0502040204020203" pitchFamily="34" charset="0"/>
                <a:cs typeface="Segoe UI" panose="020B0502040204020203" pitchFamily="34" charset="0"/>
              </a:rPr>
              <a:t>Configure an Info service </a:t>
            </a:r>
            <a:r>
              <a:rPr lang="en-GB" dirty="0" smtClean="0">
                <a:solidFill>
                  <a:schemeClr val="tx1"/>
                </a:solidFill>
                <a:ea typeface="Segoe UI" panose="020B0502040204020203" pitchFamily="34" charset="0"/>
                <a:cs typeface="Segoe UI" panose="020B0502040204020203" pitchFamily="34" charset="0"/>
              </a:rPr>
              <a:t>for </a:t>
            </a:r>
            <a:r>
              <a:rPr lang="en-GB" dirty="0">
                <a:solidFill>
                  <a:schemeClr val="tx1"/>
                </a:solidFill>
                <a:ea typeface="Segoe UI" panose="020B0502040204020203" pitchFamily="34" charset="0"/>
                <a:cs typeface="Segoe UI" panose="020B0502040204020203" pitchFamily="34" charset="0"/>
              </a:rPr>
              <a:t>SMTP</a:t>
            </a:r>
            <a:endParaRPr lang="en-GB" dirty="0">
              <a:solidFill>
                <a:srgbClr val="FF0000"/>
              </a:solidFill>
              <a:ea typeface="Segoe UI" panose="020B0502040204020203" pitchFamily="34" charset="0"/>
              <a:cs typeface="Segoe UI" panose="020B0502040204020203" pitchFamily="34" charset="0"/>
            </a:endParaRPr>
          </a:p>
        </p:txBody>
      </p:sp>
      <p:sp>
        <p:nvSpPr>
          <p:cNvPr id="14" name="Rectangle 13"/>
          <p:cNvSpPr/>
          <p:nvPr/>
        </p:nvSpPr>
        <p:spPr>
          <a:xfrm>
            <a:off x="482599" y="1298161"/>
            <a:ext cx="5542805" cy="443509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2" algn="just" defTabSz="711396" eaLnBrk="0" hangingPunct="0">
              <a:lnSpc>
                <a:spcPct val="90000"/>
              </a:lnSpc>
              <a:spcBef>
                <a:spcPts val="600"/>
              </a:spcBef>
              <a:spcAft>
                <a:spcPts val="600"/>
              </a:spcAft>
              <a:buClr>
                <a:srgbClr val="00ADEF"/>
              </a:buClr>
            </a:pPr>
            <a:r>
              <a:rPr lang="en-GB" dirty="0" smtClean="0">
                <a:solidFill>
                  <a:srgbClr val="00ADEF"/>
                </a:solidFill>
                <a:latin typeface="Segoe UI Semibold" panose="020B0702040204020203" pitchFamily="34" charset="0"/>
              </a:rPr>
              <a:t>Setting up the Info Service for an E-Mail</a:t>
            </a:r>
            <a:endParaRPr lang="en-GB" dirty="0">
              <a:solidFill>
                <a:srgbClr val="00ADEF"/>
              </a:solidFill>
              <a:latin typeface="Segoe UI Semibold" panose="020B0702040204020203" pitchFamily="34" charset="0"/>
            </a:endParaRPr>
          </a:p>
          <a:p>
            <a:pPr marL="342900" lvl="1" indent="-342900" algn="just" defTabSz="711396">
              <a:lnSpc>
                <a:spcPct val="90000"/>
              </a:lnSpc>
              <a:spcAft>
                <a:spcPct val="15000"/>
              </a:spcAft>
              <a:buFont typeface="+mj-lt"/>
              <a:buAutoNum type="arabicPeriod"/>
            </a:pPr>
            <a:r>
              <a:rPr lang="en-GB" sz="1600" dirty="0" smtClean="0"/>
              <a:t>Start bestIMAGE and open the “</a:t>
            </a:r>
            <a:r>
              <a:rPr lang="en-GB" sz="1600" i="1" dirty="0" err="1" smtClean="0">
                <a:solidFill>
                  <a:srgbClr val="00ADEF"/>
                </a:solidFill>
              </a:rPr>
              <a:t>Ouput</a:t>
            </a:r>
            <a:r>
              <a:rPr lang="en-GB" sz="1600" i="1" dirty="0" smtClean="0">
                <a:solidFill>
                  <a:srgbClr val="00ADEF"/>
                </a:solidFill>
              </a:rPr>
              <a:t> Plugin</a:t>
            </a:r>
            <a:r>
              <a:rPr lang="en-GB" sz="1600" dirty="0" smtClean="0"/>
              <a:t>” </a:t>
            </a:r>
            <a:br>
              <a:rPr lang="en-GB" sz="1600" dirty="0" smtClean="0"/>
            </a:br>
            <a:r>
              <a:rPr lang="en-GB" sz="1600" dirty="0" smtClean="0">
                <a:sym typeface="Wingdings" panose="05000000000000000000" pitchFamily="2" charset="2"/>
              </a:rPr>
              <a:t>  Info Service is only available in the “</a:t>
            </a:r>
            <a:r>
              <a:rPr lang="en-GB" sz="1600" i="1" dirty="0" smtClean="0">
                <a:solidFill>
                  <a:srgbClr val="00ADEF"/>
                </a:solidFill>
                <a:sym typeface="Wingdings" panose="05000000000000000000" pitchFamily="2" charset="2"/>
              </a:rPr>
              <a:t>Expert user interface</a:t>
            </a:r>
            <a:r>
              <a:rPr lang="en-GB" sz="1600" dirty="0" smtClean="0">
                <a:sym typeface="Wingdings" panose="05000000000000000000" pitchFamily="2" charset="2"/>
              </a:rPr>
              <a:t>”</a:t>
            </a:r>
            <a:endParaRPr lang="de-DE" sz="1600" dirty="0"/>
          </a:p>
          <a:p>
            <a:pPr marL="342900" lvl="2" indent="-342900" defTabSz="711396" eaLnBrk="0" hangingPunct="0">
              <a:lnSpc>
                <a:spcPct val="90000"/>
              </a:lnSpc>
              <a:spcBef>
                <a:spcPts val="600"/>
              </a:spcBef>
              <a:spcAft>
                <a:spcPts val="600"/>
              </a:spcAft>
              <a:buFont typeface="+mj-lt"/>
              <a:buAutoNum type="arabicPeriod" startAt="2"/>
            </a:pPr>
            <a:r>
              <a:rPr lang="en-GB" sz="1600" dirty="0" smtClean="0"/>
              <a:t>Get “</a:t>
            </a:r>
            <a:r>
              <a:rPr lang="en-GB" sz="1600" i="1" dirty="0" smtClean="0">
                <a:solidFill>
                  <a:srgbClr val="00ADEF"/>
                </a:solidFill>
              </a:rPr>
              <a:t>Service access</a:t>
            </a:r>
            <a:r>
              <a:rPr lang="en-GB" sz="1600" dirty="0" smtClean="0"/>
              <a:t>” </a:t>
            </a:r>
            <a:br>
              <a:rPr lang="en-GB" sz="1600" dirty="0" smtClean="0"/>
            </a:br>
            <a:r>
              <a:rPr lang="en-GB" sz="1600" dirty="0" smtClean="0">
                <a:sym typeface="Wingdings" panose="05000000000000000000" pitchFamily="2" charset="2"/>
              </a:rPr>
              <a:t> </a:t>
            </a:r>
            <a:r>
              <a:rPr lang="en-GB" sz="1600" dirty="0"/>
              <a:t>To configure the “</a:t>
            </a:r>
            <a:r>
              <a:rPr lang="en-GB" sz="1600" i="1" dirty="0"/>
              <a:t>Info Service</a:t>
            </a:r>
            <a:r>
              <a:rPr lang="en-GB" sz="1600" dirty="0"/>
              <a:t>” for bestIMAGE you need service access</a:t>
            </a:r>
            <a:r>
              <a:rPr lang="en-GB" sz="1600" dirty="0" smtClean="0"/>
              <a:t>.</a:t>
            </a:r>
          </a:p>
          <a:p>
            <a:pPr marL="342900" lvl="2" indent="-342900" algn="just" defTabSz="711396" eaLnBrk="0" hangingPunct="0">
              <a:lnSpc>
                <a:spcPct val="90000"/>
              </a:lnSpc>
              <a:spcBef>
                <a:spcPts val="600"/>
              </a:spcBef>
              <a:spcAft>
                <a:spcPts val="600"/>
              </a:spcAft>
              <a:buFont typeface="+mj-lt"/>
              <a:buAutoNum type="arabicPeriod" startAt="2"/>
            </a:pPr>
            <a:r>
              <a:rPr lang="en-GB" sz="1600" dirty="0"/>
              <a:t>Activate </a:t>
            </a:r>
            <a:r>
              <a:rPr lang="en-GB" sz="1600" dirty="0" smtClean="0"/>
              <a:t>under </a:t>
            </a:r>
            <a:r>
              <a:rPr lang="en-GB" sz="1600" dirty="0"/>
              <a:t>“</a:t>
            </a:r>
            <a:r>
              <a:rPr lang="en-GB" sz="1600" dirty="0">
                <a:solidFill>
                  <a:srgbClr val="00ADEF"/>
                </a:solidFill>
              </a:rPr>
              <a:t>Settings-&gt;</a:t>
            </a:r>
            <a:r>
              <a:rPr lang="en-GB" sz="1600" dirty="0" smtClean="0">
                <a:solidFill>
                  <a:srgbClr val="00ADEF"/>
                </a:solidFill>
              </a:rPr>
              <a:t>User</a:t>
            </a:r>
            <a:r>
              <a:rPr lang="en-GB" sz="1600" dirty="0" smtClean="0"/>
              <a:t>” the </a:t>
            </a:r>
            <a:r>
              <a:rPr lang="en-GB" sz="1600" dirty="0"/>
              <a:t>“</a:t>
            </a:r>
            <a:r>
              <a:rPr lang="en-GB" sz="1600" i="1" dirty="0">
                <a:solidFill>
                  <a:srgbClr val="00ADEF"/>
                </a:solidFill>
              </a:rPr>
              <a:t>User Info Service</a:t>
            </a:r>
            <a:r>
              <a:rPr lang="en-GB" sz="1600" dirty="0" smtClean="0"/>
              <a:t>”.</a:t>
            </a:r>
          </a:p>
          <a:p>
            <a:pPr marL="342900" lvl="2" indent="-342900" algn="just" defTabSz="711396" eaLnBrk="0" hangingPunct="0">
              <a:lnSpc>
                <a:spcPct val="90000"/>
              </a:lnSpc>
              <a:spcBef>
                <a:spcPts val="600"/>
              </a:spcBef>
              <a:spcAft>
                <a:spcPts val="600"/>
              </a:spcAft>
              <a:buFont typeface="+mj-lt"/>
              <a:buAutoNum type="arabicPeriod" startAt="2"/>
            </a:pPr>
            <a:r>
              <a:rPr lang="en-GB" sz="1600" dirty="0"/>
              <a:t>Click on </a:t>
            </a:r>
            <a:r>
              <a:rPr lang="en-GB" sz="1600" dirty="0" smtClean="0"/>
              <a:t>“</a:t>
            </a:r>
            <a:r>
              <a:rPr lang="en-GB" sz="1600" i="1" dirty="0" smtClean="0">
                <a:solidFill>
                  <a:srgbClr val="00ADEF"/>
                </a:solidFill>
              </a:rPr>
              <a:t>Server </a:t>
            </a:r>
            <a:r>
              <a:rPr lang="en-GB" sz="1600" i="1" dirty="0">
                <a:solidFill>
                  <a:srgbClr val="00ADEF"/>
                </a:solidFill>
              </a:rPr>
              <a:t>settings</a:t>
            </a:r>
            <a:r>
              <a:rPr lang="en-GB" sz="1600" dirty="0"/>
              <a:t>” button to open the </a:t>
            </a:r>
            <a:r>
              <a:rPr lang="en-GB" sz="1600" b="1" dirty="0"/>
              <a:t>Info Server Settings tool</a:t>
            </a:r>
            <a:r>
              <a:rPr lang="en-GB" sz="1600" dirty="0" smtClean="0"/>
              <a:t>.</a:t>
            </a:r>
          </a:p>
          <a:p>
            <a:pPr marL="342900" lvl="2" indent="-342900" algn="just" defTabSz="711396" eaLnBrk="0" hangingPunct="0">
              <a:lnSpc>
                <a:spcPct val="90000"/>
              </a:lnSpc>
              <a:spcBef>
                <a:spcPts val="600"/>
              </a:spcBef>
              <a:spcAft>
                <a:spcPts val="600"/>
              </a:spcAft>
              <a:buFont typeface="+mj-lt"/>
              <a:buAutoNum type="arabicPeriod" startAt="2"/>
            </a:pPr>
            <a:r>
              <a:rPr lang="en-GB" sz="1600" dirty="0"/>
              <a:t>Click on “</a:t>
            </a:r>
            <a:r>
              <a:rPr lang="en-GB" sz="1600" dirty="0" err="1">
                <a:solidFill>
                  <a:srgbClr val="00ADEF"/>
                </a:solidFill>
              </a:rPr>
              <a:t>smtp</a:t>
            </a:r>
            <a:r>
              <a:rPr lang="en-GB" sz="1600" dirty="0">
                <a:solidFill>
                  <a:srgbClr val="00ADEF"/>
                </a:solidFill>
              </a:rPr>
              <a:t> server-&gt;</a:t>
            </a:r>
            <a:r>
              <a:rPr lang="en-GB" sz="1600" i="1" dirty="0">
                <a:solidFill>
                  <a:srgbClr val="00ADEF"/>
                </a:solidFill>
              </a:rPr>
              <a:t>Add</a:t>
            </a:r>
            <a:r>
              <a:rPr lang="en-GB" sz="1600" dirty="0"/>
              <a:t>” to add a new SMTP server</a:t>
            </a:r>
            <a:r>
              <a:rPr lang="en-GB" sz="1600" dirty="0" smtClean="0"/>
              <a:t>.</a:t>
            </a:r>
          </a:p>
          <a:p>
            <a:pPr marL="342900" lvl="2" indent="-342900" algn="just" defTabSz="711396" eaLnBrk="0" hangingPunct="0">
              <a:lnSpc>
                <a:spcPct val="90000"/>
              </a:lnSpc>
              <a:spcBef>
                <a:spcPts val="600"/>
              </a:spcBef>
              <a:spcAft>
                <a:spcPts val="600"/>
              </a:spcAft>
              <a:buFont typeface="+mj-lt"/>
              <a:buAutoNum type="arabicPeriod" startAt="2"/>
            </a:pPr>
            <a:r>
              <a:rPr lang="en-GB" sz="1600" dirty="0"/>
              <a:t>Enter Google Gmail SMTP Server settings and use your Gmail account </a:t>
            </a:r>
            <a:r>
              <a:rPr lang="en-GB" sz="1600" dirty="0" smtClean="0"/>
              <a:t>“</a:t>
            </a:r>
            <a:r>
              <a:rPr lang="en-GB" sz="1600" i="1" dirty="0" smtClean="0">
                <a:solidFill>
                  <a:srgbClr val="00ADEF"/>
                </a:solidFill>
              </a:rPr>
              <a:t>username</a:t>
            </a:r>
            <a:r>
              <a:rPr lang="en-GB" sz="1600" dirty="0" smtClean="0"/>
              <a:t>” </a:t>
            </a:r>
            <a:r>
              <a:rPr lang="en-GB" sz="1600" dirty="0"/>
              <a:t>and </a:t>
            </a:r>
            <a:r>
              <a:rPr lang="en-GB" sz="1600" dirty="0" smtClean="0"/>
              <a:t>“</a:t>
            </a:r>
            <a:r>
              <a:rPr lang="en-GB" sz="1600" i="1" dirty="0" smtClean="0">
                <a:solidFill>
                  <a:srgbClr val="00ADEF"/>
                </a:solidFill>
              </a:rPr>
              <a:t>password</a:t>
            </a:r>
            <a:r>
              <a:rPr lang="en-GB" sz="1600" dirty="0" smtClean="0"/>
              <a:t>” </a:t>
            </a:r>
            <a:r>
              <a:rPr lang="en-GB" sz="1600" dirty="0"/>
              <a:t>you have created </a:t>
            </a:r>
            <a:r>
              <a:rPr lang="en-GB" sz="1600" dirty="0" smtClean="0"/>
              <a:t>before and click on “</a:t>
            </a:r>
            <a:r>
              <a:rPr lang="en-GB" sz="1600" dirty="0" smtClean="0">
                <a:solidFill>
                  <a:srgbClr val="00ADEF"/>
                </a:solidFill>
              </a:rPr>
              <a:t>Apply</a:t>
            </a:r>
            <a:r>
              <a:rPr lang="en-GB" sz="1600" dirty="0" smtClean="0"/>
              <a:t>”.</a:t>
            </a:r>
            <a:endParaRPr lang="de-DE" sz="1600" dirty="0"/>
          </a:p>
          <a:p>
            <a:pPr marL="342900" lvl="2" indent="-342900" algn="just" defTabSz="711396" eaLnBrk="0" hangingPunct="0">
              <a:lnSpc>
                <a:spcPct val="90000"/>
              </a:lnSpc>
              <a:spcBef>
                <a:spcPts val="600"/>
              </a:spcBef>
              <a:spcAft>
                <a:spcPts val="600"/>
              </a:spcAft>
              <a:buFont typeface="+mj-lt"/>
              <a:buAutoNum type="arabicPeriod" startAt="2"/>
            </a:pPr>
            <a:endParaRPr lang="en-GB" sz="1600" dirty="0" smtClean="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8716" y="981075"/>
            <a:ext cx="6017397" cy="467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Arc 18"/>
          <p:cNvSpPr/>
          <p:nvPr/>
        </p:nvSpPr>
        <p:spPr>
          <a:xfrm rot="11994357" flipV="1">
            <a:off x="5344587" y="2822457"/>
            <a:ext cx="2965416" cy="2855567"/>
          </a:xfrm>
          <a:prstGeom prst="arc">
            <a:avLst>
              <a:gd name="adj1" fmla="val 15161447"/>
              <a:gd name="adj2" fmla="val 2005603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0" name="Rectangle 19"/>
          <p:cNvSpPr/>
          <p:nvPr/>
        </p:nvSpPr>
        <p:spPr>
          <a:xfrm>
            <a:off x="9086909" y="993684"/>
            <a:ext cx="828689" cy="275076"/>
          </a:xfrm>
          <a:prstGeom prst="rect">
            <a:avLst/>
          </a:prstGeom>
          <a:noFill/>
          <a:ln w="19050">
            <a:solidFill>
              <a:srgbClr val="E88A00"/>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217920" y="1883664"/>
            <a:ext cx="1224135" cy="201168"/>
          </a:xfrm>
          <a:prstGeom prst="rect">
            <a:avLst/>
          </a:prstGeom>
          <a:noFill/>
          <a:ln w="19050">
            <a:solidFill>
              <a:srgbClr val="E88A00"/>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c 24"/>
          <p:cNvSpPr/>
          <p:nvPr/>
        </p:nvSpPr>
        <p:spPr>
          <a:xfrm rot="10800000" flipV="1">
            <a:off x="4659015" y="3307373"/>
            <a:ext cx="6932333" cy="3767685"/>
          </a:xfrm>
          <a:prstGeom prst="arc">
            <a:avLst>
              <a:gd name="adj1" fmla="val 12439511"/>
              <a:gd name="adj2" fmla="val 19380333"/>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926" y="1830306"/>
            <a:ext cx="6007718" cy="383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Arc 22"/>
          <p:cNvSpPr/>
          <p:nvPr/>
        </p:nvSpPr>
        <p:spPr>
          <a:xfrm rot="7433457" flipV="1">
            <a:off x="5682515" y="2854532"/>
            <a:ext cx="3376294" cy="2855567"/>
          </a:xfrm>
          <a:prstGeom prst="arc">
            <a:avLst>
              <a:gd name="adj1" fmla="val 15161447"/>
              <a:gd name="adj2" fmla="val 1816854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3328" y="1828800"/>
            <a:ext cx="6007718" cy="3830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3328" y="1828800"/>
            <a:ext cx="6007608" cy="3830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Arc 26"/>
          <p:cNvSpPr/>
          <p:nvPr/>
        </p:nvSpPr>
        <p:spPr>
          <a:xfrm rot="7433457" flipV="1">
            <a:off x="5823029" y="3334604"/>
            <a:ext cx="3376294" cy="2855567"/>
          </a:xfrm>
          <a:prstGeom prst="arc">
            <a:avLst>
              <a:gd name="adj1" fmla="val 15161447"/>
              <a:gd name="adj2" fmla="val 1799821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28" name="Arc 27"/>
          <p:cNvSpPr/>
          <p:nvPr/>
        </p:nvSpPr>
        <p:spPr>
          <a:xfrm rot="10800000" flipV="1">
            <a:off x="770583" y="5013176"/>
            <a:ext cx="14185575" cy="1152839"/>
          </a:xfrm>
          <a:prstGeom prst="arc">
            <a:avLst>
              <a:gd name="adj1" fmla="val 11352853"/>
              <a:gd name="adj2" fmla="val 2115452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Tree>
    <p:extLst>
      <p:ext uri="{BB962C8B-B14F-4D97-AF65-F5344CB8AC3E}">
        <p14:creationId xmlns:p14="http://schemas.microsoft.com/office/powerpoint/2010/main" val="2157958886"/>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17" presetID="1" presetClass="entr" presetSubtype="0" fill="hold" grpId="0" nodeType="withEffect">
                                  <p:stCondLst>
                                    <p:cond delay="1500"/>
                                  </p:stCondLst>
                                  <p:childTnLst>
                                    <p:set>
                                      <p:cBhvr>
                                        <p:cTn id="18" dur="1" fill="hold">
                                          <p:stCondLst>
                                            <p:cond delay="0"/>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par>
                                <p:cTn id="19" presetID="1" presetClass="entr" presetSubtype="0" fill="hold" grpId="0" nodeType="withEffect">
                                  <p:stCondLst>
                                    <p:cond delay="3000"/>
                                  </p:stCondLst>
                                  <p:childTnLst>
                                    <p:set>
                                      <p:cBhvr>
                                        <p:cTn id="20"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053"/>
                                        </p:tgtEl>
                                        <p:attrNameLst>
                                          <p:attrName>style.visibility</p:attrName>
                                        </p:attrNameLst>
                                      </p:cBhvr>
                                      <p:to>
                                        <p:strVal val="visible"/>
                                      </p:to>
                                    </p:set>
                                    <p:anim calcmode="lin" valueType="num">
                                      <p:cBhvr>
                                        <p:cTn id="31" dur="500" fill="hold"/>
                                        <p:tgtEl>
                                          <p:spTgt spid="2053"/>
                                        </p:tgtEl>
                                        <p:attrNameLst>
                                          <p:attrName>ppt_w</p:attrName>
                                        </p:attrNameLst>
                                      </p:cBhvr>
                                      <p:tavLst>
                                        <p:tav tm="0">
                                          <p:val>
                                            <p:fltVal val="0"/>
                                          </p:val>
                                        </p:tav>
                                        <p:tav tm="100000">
                                          <p:val>
                                            <p:strVal val="#ppt_w"/>
                                          </p:val>
                                        </p:tav>
                                      </p:tavLst>
                                    </p:anim>
                                    <p:anim calcmode="lin" valueType="num">
                                      <p:cBhvr>
                                        <p:cTn id="32" dur="500" fill="hold"/>
                                        <p:tgtEl>
                                          <p:spTgt spid="2053"/>
                                        </p:tgtEl>
                                        <p:attrNameLst>
                                          <p:attrName>ppt_h</p:attrName>
                                        </p:attrNameLst>
                                      </p:cBhvr>
                                      <p:tavLst>
                                        <p:tav tm="0">
                                          <p:val>
                                            <p:fltVal val="0"/>
                                          </p:val>
                                        </p:tav>
                                        <p:tav tm="100000">
                                          <p:val>
                                            <p:strVal val="#ppt_h"/>
                                          </p:val>
                                        </p:tav>
                                      </p:tavLst>
                                    </p:anim>
                                    <p:animEffect transition="in" filter="fade">
                                      <p:cBhvr>
                                        <p:cTn id="33" dur="500"/>
                                        <p:tgtEl>
                                          <p:spTgt spid="205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4">
                                            <p:txEl>
                                              <p:pRg st="5" end="5"/>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054"/>
                                        </p:tgtEl>
                                        <p:attrNameLst>
                                          <p:attrName>style.visibility</p:attrName>
                                        </p:attrNameLst>
                                      </p:cBhvr>
                                      <p:to>
                                        <p:strVal val="visible"/>
                                      </p:to>
                                    </p:set>
                                    <p:anim calcmode="lin" valueType="num">
                                      <p:cBhvr>
                                        <p:cTn id="44" dur="500" fill="hold"/>
                                        <p:tgtEl>
                                          <p:spTgt spid="2054"/>
                                        </p:tgtEl>
                                        <p:attrNameLst>
                                          <p:attrName>ppt_w</p:attrName>
                                        </p:attrNameLst>
                                      </p:cBhvr>
                                      <p:tavLst>
                                        <p:tav tm="0">
                                          <p:val>
                                            <p:fltVal val="0"/>
                                          </p:val>
                                        </p:tav>
                                        <p:tav tm="100000">
                                          <p:val>
                                            <p:strVal val="#ppt_w"/>
                                          </p:val>
                                        </p:tav>
                                      </p:tavLst>
                                    </p:anim>
                                    <p:anim calcmode="lin" valueType="num">
                                      <p:cBhvr>
                                        <p:cTn id="45" dur="500" fill="hold"/>
                                        <p:tgtEl>
                                          <p:spTgt spid="2054"/>
                                        </p:tgtEl>
                                        <p:attrNameLst>
                                          <p:attrName>ppt_h</p:attrName>
                                        </p:attrNameLst>
                                      </p:cBhvr>
                                      <p:tavLst>
                                        <p:tav tm="0">
                                          <p:val>
                                            <p:fltVal val="0"/>
                                          </p:val>
                                        </p:tav>
                                        <p:tav tm="100000">
                                          <p:val>
                                            <p:strVal val="#ppt_h"/>
                                          </p:val>
                                        </p:tav>
                                      </p:tavLst>
                                    </p:anim>
                                    <p:animEffect transition="in" filter="fade">
                                      <p:cBhvr>
                                        <p:cTn id="46" dur="500"/>
                                        <p:tgtEl>
                                          <p:spTgt spid="2054"/>
                                        </p:tgtEl>
                                      </p:cBhvr>
                                    </p:animEffect>
                                  </p:childTnLst>
                                  <p:subTnLst>
                                    <p:set>
                                      <p:cBhvr override="childStyle">
                                        <p:cTn dur="1" fill="hold" display="0" masterRel="nextClick" afterEffect="1"/>
                                        <p:tgtEl>
                                          <p:spTgt spid="2054"/>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6" end="6"/>
                                            </p:txEl>
                                          </p:spTgt>
                                        </p:tgtEl>
                                        <p:attrNameLst>
                                          <p:attrName>style.visibility</p:attrName>
                                        </p:attrNameLst>
                                      </p:cBhvr>
                                      <p:to>
                                        <p:strVal val="visible"/>
                                      </p:to>
                                    </p:set>
                                  </p:childTnLst>
                                </p:cTn>
                              </p:par>
                              <p:par>
                                <p:cTn id="51" presetID="10" presetClass="entr" presetSubtype="0" fill="hold" nodeType="withEffect">
                                  <p:stCondLst>
                                    <p:cond delay="0"/>
                                  </p:stCondLst>
                                  <p:childTnLst>
                                    <p:set>
                                      <p:cBhvr>
                                        <p:cTn id="52" dur="1" fill="hold">
                                          <p:stCondLst>
                                            <p:cond delay="0"/>
                                          </p:stCondLst>
                                        </p:cTn>
                                        <p:tgtEl>
                                          <p:spTgt spid="2055"/>
                                        </p:tgtEl>
                                        <p:attrNameLst>
                                          <p:attrName>style.visibility</p:attrName>
                                        </p:attrNameLst>
                                      </p:cBhvr>
                                      <p:to>
                                        <p:strVal val="visible"/>
                                      </p:to>
                                    </p:set>
                                    <p:animEffect transition="in" filter="fade">
                                      <p:cBhvr>
                                        <p:cTn id="53" dur="500"/>
                                        <p:tgtEl>
                                          <p:spTgt spid="2055"/>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56" presetID="1" presetClass="entr" presetSubtype="0" fill="hold" grpId="0" nodeType="withEffect">
                                  <p:stCondLst>
                                    <p:cond delay="1500"/>
                                  </p:stCondLst>
                                  <p:childTnLst>
                                    <p:set>
                                      <p:cBhvr>
                                        <p:cTn id="57"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5" grpId="0" animBg="1"/>
      <p:bldP spid="23" grpId="0" animBg="1"/>
      <p:bldP spid="27" grpId="0" animBg="1"/>
      <p:bldP spid="2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74634" y="474666"/>
            <a:ext cx="10377069" cy="430887"/>
          </a:xfrm>
        </p:spPr>
        <p:txBody>
          <a:bodyPr tIns="0" bIns="0">
            <a:spAutoFit/>
          </a:bodyPr>
          <a:lstStyle/>
          <a:p>
            <a:pPr lvl="2"/>
            <a:r>
              <a:rPr lang="en-GB" kern="1200" cap="all" dirty="0">
                <a:latin typeface="+mn-lt"/>
                <a:ea typeface="+mj-ea"/>
                <a:cs typeface="+mj-cs"/>
              </a:rPr>
              <a:t>SERVICE</a:t>
            </a:r>
            <a:r>
              <a:rPr lang="en-GB" dirty="0" smtClean="0">
                <a:solidFill>
                  <a:srgbClr val="FF0000"/>
                </a:solidFill>
                <a:ea typeface="Segoe UI" panose="020B0502040204020203" pitchFamily="34" charset="0"/>
                <a:cs typeface="Segoe UI" panose="020B0502040204020203" pitchFamily="34" charset="0"/>
              </a:rPr>
              <a:t> </a:t>
            </a:r>
            <a:r>
              <a:rPr lang="en-GB" dirty="0" smtClean="0">
                <a:solidFill>
                  <a:schemeClr val="tx1"/>
                </a:solidFill>
                <a:ea typeface="Segoe UI" panose="020B0502040204020203" pitchFamily="34" charset="0"/>
                <a:cs typeface="Segoe UI" panose="020B0502040204020203" pitchFamily="34" charset="0"/>
              </a:rPr>
              <a:t>-</a:t>
            </a:r>
            <a:r>
              <a:rPr lang="en-GB" dirty="0" smtClean="0">
                <a:solidFill>
                  <a:srgbClr val="FF0000"/>
                </a:solidFill>
                <a:ea typeface="Segoe UI" panose="020B0502040204020203" pitchFamily="34" charset="0"/>
                <a:cs typeface="Segoe UI" panose="020B0502040204020203" pitchFamily="34" charset="0"/>
              </a:rPr>
              <a:t> </a:t>
            </a:r>
            <a:r>
              <a:rPr lang="en-GB" dirty="0">
                <a:solidFill>
                  <a:schemeClr val="tx1"/>
                </a:solidFill>
                <a:ea typeface="Segoe UI" panose="020B0502040204020203" pitchFamily="34" charset="0"/>
                <a:cs typeface="Segoe UI" panose="020B0502040204020203" pitchFamily="34" charset="0"/>
              </a:rPr>
              <a:t>Configure an Info service </a:t>
            </a:r>
            <a:r>
              <a:rPr lang="en-GB" dirty="0" smtClean="0">
                <a:solidFill>
                  <a:schemeClr val="tx1"/>
                </a:solidFill>
                <a:ea typeface="Segoe UI" panose="020B0502040204020203" pitchFamily="34" charset="0"/>
                <a:cs typeface="Segoe UI" panose="020B0502040204020203" pitchFamily="34" charset="0"/>
              </a:rPr>
              <a:t>for </a:t>
            </a:r>
            <a:r>
              <a:rPr lang="en-GB" dirty="0">
                <a:solidFill>
                  <a:schemeClr val="tx1"/>
                </a:solidFill>
                <a:ea typeface="Segoe UI" panose="020B0502040204020203" pitchFamily="34" charset="0"/>
                <a:cs typeface="Segoe UI" panose="020B0502040204020203" pitchFamily="34" charset="0"/>
              </a:rPr>
              <a:t>SMTP</a:t>
            </a:r>
            <a:endParaRPr lang="en-GB" dirty="0">
              <a:solidFill>
                <a:srgbClr val="FF0000"/>
              </a:solidFill>
              <a:ea typeface="Segoe UI" panose="020B0502040204020203" pitchFamily="34" charset="0"/>
              <a:cs typeface="Segoe UI" panose="020B0502040204020203" pitchFamily="34" charset="0"/>
            </a:endParaRPr>
          </a:p>
        </p:txBody>
      </p:sp>
      <p:sp>
        <p:nvSpPr>
          <p:cNvPr id="14" name="Rectangle 13"/>
          <p:cNvSpPr/>
          <p:nvPr/>
        </p:nvSpPr>
        <p:spPr>
          <a:xfrm>
            <a:off x="482599" y="1268760"/>
            <a:ext cx="5329239" cy="2651529"/>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2" algn="just" defTabSz="711396" eaLnBrk="0" hangingPunct="0">
              <a:lnSpc>
                <a:spcPct val="90000"/>
              </a:lnSpc>
              <a:spcBef>
                <a:spcPts val="600"/>
              </a:spcBef>
              <a:spcAft>
                <a:spcPts val="600"/>
              </a:spcAft>
              <a:buClr>
                <a:srgbClr val="00ADEF"/>
              </a:buClr>
            </a:pPr>
            <a:r>
              <a:rPr lang="en-GB" dirty="0" smtClean="0">
                <a:solidFill>
                  <a:srgbClr val="00ADEF"/>
                </a:solidFill>
                <a:latin typeface="Segoe UI Semibold" panose="020B0702040204020203" pitchFamily="34" charset="0"/>
              </a:rPr>
              <a:t>Test  the email configuration</a:t>
            </a:r>
          </a:p>
          <a:p>
            <a:pPr marL="342900" lvl="1" indent="-342900" algn="just" defTabSz="711396">
              <a:lnSpc>
                <a:spcPct val="90000"/>
              </a:lnSpc>
              <a:spcAft>
                <a:spcPct val="15000"/>
              </a:spcAft>
              <a:buFont typeface="+mj-lt"/>
              <a:buAutoNum type="arabicPeriod"/>
            </a:pPr>
            <a:r>
              <a:rPr lang="en-GB" sz="1600" dirty="0" smtClean="0"/>
              <a:t>Click on “</a:t>
            </a:r>
            <a:r>
              <a:rPr lang="en-GB" sz="1600" i="1" dirty="0" smtClean="0">
                <a:solidFill>
                  <a:srgbClr val="00ADEF"/>
                </a:solidFill>
              </a:rPr>
              <a:t>Send test email</a:t>
            </a:r>
            <a:r>
              <a:rPr lang="en-GB" sz="1600" dirty="0" smtClean="0"/>
              <a:t>” to test the connection to the server. </a:t>
            </a:r>
          </a:p>
          <a:p>
            <a:pPr marL="342900" lvl="1" indent="-342900" algn="just" defTabSz="711396">
              <a:lnSpc>
                <a:spcPct val="90000"/>
              </a:lnSpc>
              <a:spcAft>
                <a:spcPct val="15000"/>
              </a:spcAft>
              <a:buFont typeface="+mj-lt"/>
              <a:buAutoNum type="arabicPeriod"/>
            </a:pPr>
            <a:r>
              <a:rPr lang="en-GB" sz="1600" dirty="0"/>
              <a:t>Enter the target email </a:t>
            </a:r>
            <a:r>
              <a:rPr lang="en-GB" sz="1600" dirty="0" smtClean="0"/>
              <a:t>“</a:t>
            </a:r>
            <a:r>
              <a:rPr lang="en-GB" sz="1600" i="1" dirty="0" smtClean="0">
                <a:solidFill>
                  <a:srgbClr val="00ADEF"/>
                </a:solidFill>
              </a:rPr>
              <a:t>address</a:t>
            </a:r>
            <a:r>
              <a:rPr lang="en-GB" sz="1600" dirty="0" smtClean="0"/>
              <a:t>” </a:t>
            </a:r>
            <a:r>
              <a:rPr lang="en-GB" sz="1600" dirty="0"/>
              <a:t>you want to send a test email, select the </a:t>
            </a:r>
            <a:r>
              <a:rPr lang="en-GB" sz="1600" dirty="0" smtClean="0"/>
              <a:t>“</a:t>
            </a:r>
            <a:r>
              <a:rPr lang="en-GB" sz="1600" i="1" dirty="0" err="1" smtClean="0">
                <a:solidFill>
                  <a:srgbClr val="00ADEF"/>
                </a:solidFill>
              </a:rPr>
              <a:t>smtp</a:t>
            </a:r>
            <a:r>
              <a:rPr lang="en-GB" sz="1600" i="1" dirty="0" smtClean="0">
                <a:solidFill>
                  <a:srgbClr val="00ADEF"/>
                </a:solidFill>
              </a:rPr>
              <a:t> host</a:t>
            </a:r>
            <a:r>
              <a:rPr lang="en-GB" sz="1600" dirty="0" smtClean="0"/>
              <a:t>” </a:t>
            </a:r>
            <a:r>
              <a:rPr lang="en-GB" sz="1600" dirty="0"/>
              <a:t>and a </a:t>
            </a:r>
            <a:r>
              <a:rPr lang="en-GB" sz="1600" dirty="0" smtClean="0"/>
              <a:t>“</a:t>
            </a:r>
            <a:r>
              <a:rPr lang="en-GB" sz="1600" i="1" dirty="0" smtClean="0">
                <a:solidFill>
                  <a:srgbClr val="00ADEF"/>
                </a:solidFill>
              </a:rPr>
              <a:t>text</a:t>
            </a:r>
            <a:r>
              <a:rPr lang="en-GB" sz="1600" dirty="0" smtClean="0"/>
              <a:t>” </a:t>
            </a:r>
            <a:r>
              <a:rPr lang="en-GB" sz="1600" dirty="0"/>
              <a:t>you want to send</a:t>
            </a:r>
            <a:r>
              <a:rPr lang="en-GB" sz="1600" dirty="0" smtClean="0"/>
              <a:t>.</a:t>
            </a:r>
          </a:p>
          <a:p>
            <a:pPr marL="342900" lvl="1" indent="-342900" algn="just" defTabSz="711396">
              <a:lnSpc>
                <a:spcPct val="90000"/>
              </a:lnSpc>
              <a:spcAft>
                <a:spcPct val="15000"/>
              </a:spcAft>
              <a:buFont typeface="+mj-lt"/>
              <a:buAutoNum type="arabicPeriod"/>
            </a:pPr>
            <a:r>
              <a:rPr lang="en-GB" sz="1600" dirty="0"/>
              <a:t>Click on “</a:t>
            </a:r>
            <a:r>
              <a:rPr lang="en-GB" sz="1600" i="1" dirty="0">
                <a:solidFill>
                  <a:srgbClr val="00ADEF"/>
                </a:solidFill>
              </a:rPr>
              <a:t>Send test email</a:t>
            </a:r>
            <a:r>
              <a:rPr lang="en-GB" sz="1600" dirty="0" smtClean="0"/>
              <a:t>”.</a:t>
            </a:r>
          </a:p>
          <a:p>
            <a:pPr marL="342900" lvl="1" indent="-342900" algn="just" defTabSz="711396">
              <a:lnSpc>
                <a:spcPct val="90000"/>
              </a:lnSpc>
              <a:spcAft>
                <a:spcPct val="15000"/>
              </a:spcAft>
              <a:buFont typeface="+mj-lt"/>
              <a:buAutoNum type="arabicPeriod"/>
            </a:pPr>
            <a:r>
              <a:rPr lang="en-GB" sz="1600" dirty="0"/>
              <a:t>Check the mailbox (in our case: </a:t>
            </a:r>
            <a:r>
              <a:rPr lang="en-GB" sz="1600" u="sng" dirty="0">
                <a:solidFill>
                  <a:srgbClr val="92D050"/>
                </a:solidFill>
              </a:rPr>
              <a:t>max.franz@abc.com</a:t>
            </a:r>
            <a:r>
              <a:rPr lang="en-GB" sz="1600" dirty="0"/>
              <a:t>) if email has been sent.</a:t>
            </a:r>
            <a:endParaRPr lang="de-DE" sz="1600" dirty="0"/>
          </a:p>
          <a:p>
            <a:pPr marL="0" lvl="1" algn="just" defTabSz="711396">
              <a:lnSpc>
                <a:spcPct val="90000"/>
              </a:lnSpc>
              <a:spcAft>
                <a:spcPct val="15000"/>
              </a:spcAft>
            </a:pPr>
            <a:endParaRPr lang="de-DE" sz="1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0089" y="977627"/>
            <a:ext cx="6216024" cy="39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rc 16"/>
          <p:cNvSpPr/>
          <p:nvPr/>
        </p:nvSpPr>
        <p:spPr>
          <a:xfrm rot="10800000" flipV="1">
            <a:off x="4947047" y="1548771"/>
            <a:ext cx="5328592" cy="1736213"/>
          </a:xfrm>
          <a:prstGeom prst="arc">
            <a:avLst>
              <a:gd name="adj1" fmla="val 16332937"/>
              <a:gd name="adj2" fmla="val 2039366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6" name="Rectangle 25"/>
          <p:cNvSpPr/>
          <p:nvPr/>
        </p:nvSpPr>
        <p:spPr>
          <a:xfrm>
            <a:off x="6045200" y="2098546"/>
            <a:ext cx="3798391" cy="1186437"/>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c 28"/>
          <p:cNvSpPr/>
          <p:nvPr/>
        </p:nvSpPr>
        <p:spPr>
          <a:xfrm rot="10279671">
            <a:off x="1496333" y="349183"/>
            <a:ext cx="11213334" cy="2392132"/>
          </a:xfrm>
          <a:prstGeom prst="arc">
            <a:avLst>
              <a:gd name="adj1" fmla="val 12055780"/>
              <a:gd name="adj2" fmla="val 20894764"/>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82763710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animBg="1"/>
      <p:bldP spid="2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3"/>
          <p:cNvSpPr/>
          <p:nvPr/>
        </p:nvSpPr>
        <p:spPr>
          <a:xfrm>
            <a:off x="483914" y="853856"/>
            <a:ext cx="11247120" cy="18288"/>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2" name="Title 1"/>
          <p:cNvSpPr>
            <a:spLocks noGrp="1"/>
          </p:cNvSpPr>
          <p:nvPr>
            <p:ph type="title"/>
          </p:nvPr>
        </p:nvSpPr>
        <p:spPr>
          <a:xfrm>
            <a:off x="474634" y="474666"/>
            <a:ext cx="10377069" cy="430887"/>
          </a:xfrm>
        </p:spPr>
        <p:txBody>
          <a:bodyPr tIns="0" bIns="0">
            <a:spAutoFit/>
          </a:bodyPr>
          <a:lstStyle/>
          <a:p>
            <a:pPr lvl="2"/>
            <a:r>
              <a:rPr lang="en-GB" kern="1200" cap="all" dirty="0">
                <a:latin typeface="+mn-lt"/>
                <a:ea typeface="+mj-ea"/>
                <a:cs typeface="+mj-cs"/>
              </a:rPr>
              <a:t>SERVICE</a:t>
            </a:r>
            <a:r>
              <a:rPr lang="en-GB" dirty="0" smtClean="0">
                <a:solidFill>
                  <a:srgbClr val="FF0000"/>
                </a:solidFill>
                <a:ea typeface="Segoe UI" panose="020B0502040204020203" pitchFamily="34" charset="0"/>
                <a:cs typeface="Segoe UI" panose="020B0502040204020203" pitchFamily="34" charset="0"/>
              </a:rPr>
              <a:t> </a:t>
            </a:r>
            <a:r>
              <a:rPr lang="en-GB" dirty="0" smtClean="0">
                <a:solidFill>
                  <a:schemeClr val="tx1"/>
                </a:solidFill>
                <a:ea typeface="Segoe UI" panose="020B0502040204020203" pitchFamily="34" charset="0"/>
                <a:cs typeface="Segoe UI" panose="020B0502040204020203" pitchFamily="34" charset="0"/>
              </a:rPr>
              <a:t>-</a:t>
            </a:r>
            <a:r>
              <a:rPr lang="en-GB" dirty="0" smtClean="0">
                <a:solidFill>
                  <a:srgbClr val="FF0000"/>
                </a:solidFill>
                <a:ea typeface="Segoe UI" panose="020B0502040204020203" pitchFamily="34" charset="0"/>
                <a:cs typeface="Segoe UI" panose="020B0502040204020203" pitchFamily="34" charset="0"/>
              </a:rPr>
              <a:t> </a:t>
            </a:r>
            <a:r>
              <a:rPr lang="en-GB" dirty="0">
                <a:solidFill>
                  <a:schemeClr val="tx1"/>
                </a:solidFill>
                <a:ea typeface="Segoe UI" panose="020B0502040204020203" pitchFamily="34" charset="0"/>
                <a:cs typeface="Segoe UI" panose="020B0502040204020203" pitchFamily="34" charset="0"/>
              </a:rPr>
              <a:t>Configure an Info service </a:t>
            </a:r>
            <a:r>
              <a:rPr lang="en-GB" dirty="0" smtClean="0">
                <a:solidFill>
                  <a:schemeClr val="tx1"/>
                </a:solidFill>
                <a:ea typeface="Segoe UI" panose="020B0502040204020203" pitchFamily="34" charset="0"/>
                <a:cs typeface="Segoe UI" panose="020B0502040204020203" pitchFamily="34" charset="0"/>
              </a:rPr>
              <a:t>for SMTP</a:t>
            </a:r>
            <a:endParaRPr lang="en-GB" dirty="0">
              <a:solidFill>
                <a:srgbClr val="FF0000"/>
              </a:solidFill>
              <a:ea typeface="Segoe UI" panose="020B0502040204020203" pitchFamily="34" charset="0"/>
              <a:cs typeface="Segoe UI" panose="020B0502040204020203" pitchFamily="34" charset="0"/>
            </a:endParaRPr>
          </a:p>
        </p:txBody>
      </p:sp>
      <p:sp>
        <p:nvSpPr>
          <p:cNvPr id="14" name="Rectangle 13"/>
          <p:cNvSpPr/>
          <p:nvPr/>
        </p:nvSpPr>
        <p:spPr>
          <a:xfrm>
            <a:off x="482599" y="1268760"/>
            <a:ext cx="5329239" cy="288697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77" tIns="60977" rIns="60977" bIns="60977" numCol="1" spcCol="1694" anchor="t" anchorCtr="0">
            <a:spAutoFit/>
          </a:bodyPr>
          <a:lstStyle/>
          <a:p>
            <a:pPr marL="0" lvl="2" algn="just" defTabSz="711396" eaLnBrk="0" hangingPunct="0">
              <a:lnSpc>
                <a:spcPct val="90000"/>
              </a:lnSpc>
              <a:spcBef>
                <a:spcPts val="600"/>
              </a:spcBef>
              <a:spcAft>
                <a:spcPts val="600"/>
              </a:spcAft>
              <a:buClr>
                <a:srgbClr val="00ADEF"/>
              </a:buClr>
            </a:pPr>
            <a:r>
              <a:rPr lang="en-GB" dirty="0" smtClean="0">
                <a:solidFill>
                  <a:srgbClr val="00ADEF"/>
                </a:solidFill>
                <a:latin typeface="Segoe UI Semibold" panose="020B0702040204020203" pitchFamily="34" charset="0"/>
              </a:rPr>
              <a:t>Add the operator which should be informed</a:t>
            </a:r>
          </a:p>
          <a:p>
            <a:pPr marL="342900" lvl="1" indent="-342900" algn="just" defTabSz="711396">
              <a:lnSpc>
                <a:spcPct val="90000"/>
              </a:lnSpc>
              <a:spcAft>
                <a:spcPct val="15000"/>
              </a:spcAft>
              <a:buFont typeface="+mj-lt"/>
              <a:buAutoNum type="arabicPeriod"/>
            </a:pPr>
            <a:r>
              <a:rPr lang="en-GB" sz="1600" dirty="0" smtClean="0"/>
              <a:t>Click on “</a:t>
            </a:r>
            <a:r>
              <a:rPr lang="en-GB" sz="1600" i="1" dirty="0" smtClean="0">
                <a:solidFill>
                  <a:srgbClr val="00ADEF"/>
                </a:solidFill>
              </a:rPr>
              <a:t>Add</a:t>
            </a:r>
            <a:r>
              <a:rPr lang="en-GB" sz="1600" dirty="0" smtClean="0"/>
              <a:t>” to define operators which should be informed via E-Mail.</a:t>
            </a:r>
          </a:p>
          <a:p>
            <a:pPr marL="342900" lvl="1" indent="-342900" algn="just" defTabSz="711396">
              <a:lnSpc>
                <a:spcPct val="90000"/>
              </a:lnSpc>
              <a:spcAft>
                <a:spcPct val="15000"/>
              </a:spcAft>
              <a:buFont typeface="+mj-lt"/>
              <a:buAutoNum type="arabicPeriod"/>
            </a:pPr>
            <a:r>
              <a:rPr lang="en-GB" sz="1600" dirty="0" smtClean="0"/>
              <a:t>Enter the operator name (1) and e-mail or Phone number (2) and the used Service (3)</a:t>
            </a:r>
          </a:p>
          <a:p>
            <a:pPr marL="342900" lvl="1" indent="-342900" algn="just" defTabSz="711396">
              <a:lnSpc>
                <a:spcPct val="90000"/>
              </a:lnSpc>
              <a:spcAft>
                <a:spcPct val="15000"/>
              </a:spcAft>
              <a:buFont typeface="+mj-lt"/>
              <a:buAutoNum type="arabicPeriod"/>
            </a:pPr>
            <a:r>
              <a:rPr lang="en-GB" sz="1600" dirty="0" smtClean="0"/>
              <a:t>The entry of an active checkbox (4) informs the specified user via e-Mail or SMS.</a:t>
            </a:r>
          </a:p>
          <a:p>
            <a:pPr marL="342900" lvl="1" indent="-342900" algn="just" defTabSz="711396">
              <a:lnSpc>
                <a:spcPct val="90000"/>
              </a:lnSpc>
              <a:spcAft>
                <a:spcPct val="15000"/>
              </a:spcAft>
              <a:buFont typeface="+mj-lt"/>
              <a:buAutoNum type="arabicPeriod"/>
            </a:pPr>
            <a:endParaRPr lang="en-GB" sz="1600" dirty="0" smtClean="0"/>
          </a:p>
          <a:p>
            <a:pPr marL="342900" lvl="1" indent="-342900" algn="just" defTabSz="711396">
              <a:lnSpc>
                <a:spcPct val="90000"/>
              </a:lnSpc>
              <a:spcAft>
                <a:spcPct val="15000"/>
              </a:spcAft>
              <a:buFont typeface="+mj-lt"/>
              <a:buAutoNum type="arabicPeriod"/>
            </a:pPr>
            <a:endParaRPr lang="en-GB" sz="1600" dirty="0" smtClean="0"/>
          </a:p>
          <a:p>
            <a:pPr marL="342900" lvl="1" indent="-342900" algn="just" defTabSz="711396">
              <a:lnSpc>
                <a:spcPct val="90000"/>
              </a:lnSpc>
              <a:spcAft>
                <a:spcPct val="15000"/>
              </a:spcAft>
              <a:buFont typeface="+mj-lt"/>
              <a:buAutoNum type="arabicPeriod"/>
            </a:pPr>
            <a:endParaRPr lang="de-DE" sz="1600" dirty="0" smtClean="0"/>
          </a:p>
          <a:p>
            <a:pPr marL="0" lvl="1" algn="just" defTabSz="711396">
              <a:lnSpc>
                <a:spcPct val="90000"/>
              </a:lnSpc>
              <a:spcAft>
                <a:spcPct val="15000"/>
              </a:spcAft>
            </a:pPr>
            <a:endParaRPr lang="de-DE"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5403" y="1268760"/>
            <a:ext cx="6018130"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rc 9"/>
          <p:cNvSpPr/>
          <p:nvPr/>
        </p:nvSpPr>
        <p:spPr>
          <a:xfrm rot="10800000" flipV="1">
            <a:off x="2219041" y="1775732"/>
            <a:ext cx="8560653" cy="6045755"/>
          </a:xfrm>
          <a:prstGeom prst="arc">
            <a:avLst>
              <a:gd name="adj1" fmla="val 11443777"/>
              <a:gd name="adj2" fmla="val 16940988"/>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849" y="1267552"/>
            <a:ext cx="6019684" cy="468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Arc 11"/>
          <p:cNvSpPr/>
          <p:nvPr/>
        </p:nvSpPr>
        <p:spPr>
          <a:xfrm rot="10800000" flipV="1">
            <a:off x="2219039" y="2204864"/>
            <a:ext cx="6328407" cy="6045755"/>
          </a:xfrm>
          <a:prstGeom prst="arc">
            <a:avLst>
              <a:gd name="adj1" fmla="val 12496643"/>
              <a:gd name="adj2" fmla="val 15710476"/>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lIns="121954" tIns="60977" rIns="121954" bIns="60977" rtlCol="0" anchor="ctr"/>
          <a:lstStyle/>
          <a:p>
            <a:pPr algn="ctr"/>
            <a:endParaRPr lang="en-GB" dirty="0"/>
          </a:p>
        </p:txBody>
      </p:sp>
      <p:sp>
        <p:nvSpPr>
          <p:cNvPr id="3" name="TextBox 2"/>
          <p:cNvSpPr txBox="1"/>
          <p:nvPr/>
        </p:nvSpPr>
        <p:spPr>
          <a:xfrm>
            <a:off x="8143137" y="4499828"/>
            <a:ext cx="312906" cy="369332"/>
          </a:xfrm>
          <a:prstGeom prst="rect">
            <a:avLst/>
          </a:prstGeom>
          <a:noFill/>
        </p:spPr>
        <p:txBody>
          <a:bodyPr wrap="none" rtlCol="0">
            <a:spAutoFit/>
          </a:bodyPr>
          <a:lstStyle/>
          <a:p>
            <a:r>
              <a:rPr lang="en-GB" dirty="0">
                <a:solidFill>
                  <a:srgbClr val="E88A00"/>
                </a:solidFill>
              </a:rPr>
              <a:t>1</a:t>
            </a:r>
            <a:endParaRPr lang="de-DE" dirty="0">
              <a:solidFill>
                <a:srgbClr val="E88A00"/>
              </a:solidFill>
            </a:endParaRPr>
          </a:p>
        </p:txBody>
      </p:sp>
      <p:sp>
        <p:nvSpPr>
          <p:cNvPr id="15" name="TextBox 14"/>
          <p:cNvSpPr txBox="1"/>
          <p:nvPr/>
        </p:nvSpPr>
        <p:spPr>
          <a:xfrm>
            <a:off x="9195519" y="4499828"/>
            <a:ext cx="312906" cy="369332"/>
          </a:xfrm>
          <a:prstGeom prst="rect">
            <a:avLst/>
          </a:prstGeom>
          <a:noFill/>
        </p:spPr>
        <p:txBody>
          <a:bodyPr wrap="none" rtlCol="0">
            <a:spAutoFit/>
          </a:bodyPr>
          <a:lstStyle/>
          <a:p>
            <a:r>
              <a:rPr lang="en-GB" dirty="0">
                <a:solidFill>
                  <a:srgbClr val="E88A00"/>
                </a:solidFill>
              </a:rPr>
              <a:t>2</a:t>
            </a:r>
            <a:endParaRPr lang="de-DE" dirty="0">
              <a:solidFill>
                <a:srgbClr val="E88A00"/>
              </a:solidFill>
            </a:endParaRPr>
          </a:p>
        </p:txBody>
      </p:sp>
      <p:sp>
        <p:nvSpPr>
          <p:cNvPr id="16" name="TextBox 15"/>
          <p:cNvSpPr txBox="1"/>
          <p:nvPr/>
        </p:nvSpPr>
        <p:spPr>
          <a:xfrm>
            <a:off x="10439327" y="4499828"/>
            <a:ext cx="312906" cy="369332"/>
          </a:xfrm>
          <a:prstGeom prst="rect">
            <a:avLst/>
          </a:prstGeom>
          <a:noFill/>
        </p:spPr>
        <p:txBody>
          <a:bodyPr wrap="none" rtlCol="0">
            <a:spAutoFit/>
          </a:bodyPr>
          <a:lstStyle/>
          <a:p>
            <a:r>
              <a:rPr lang="en-GB" dirty="0">
                <a:solidFill>
                  <a:srgbClr val="E88A00"/>
                </a:solidFill>
              </a:rPr>
              <a:t>3</a:t>
            </a:r>
            <a:endParaRPr lang="de-DE" dirty="0">
              <a:solidFill>
                <a:srgbClr val="E88A00"/>
              </a:solidFill>
            </a:endParaRPr>
          </a:p>
        </p:txBody>
      </p:sp>
      <p:sp>
        <p:nvSpPr>
          <p:cNvPr id="18" name="TextBox 17"/>
          <p:cNvSpPr txBox="1"/>
          <p:nvPr/>
        </p:nvSpPr>
        <p:spPr>
          <a:xfrm>
            <a:off x="7611343" y="4499445"/>
            <a:ext cx="312906" cy="369332"/>
          </a:xfrm>
          <a:prstGeom prst="rect">
            <a:avLst/>
          </a:prstGeom>
          <a:noFill/>
        </p:spPr>
        <p:txBody>
          <a:bodyPr wrap="none" rtlCol="0">
            <a:spAutoFit/>
          </a:bodyPr>
          <a:lstStyle/>
          <a:p>
            <a:r>
              <a:rPr lang="en-GB" dirty="0" smtClean="0">
                <a:solidFill>
                  <a:srgbClr val="E88A00"/>
                </a:solidFill>
              </a:rPr>
              <a:t>4</a:t>
            </a:r>
            <a:endParaRPr lang="de-DE" dirty="0">
              <a:solidFill>
                <a:srgbClr val="E88A00"/>
              </a:solidFill>
            </a:endParaRPr>
          </a:p>
        </p:txBody>
      </p:sp>
    </p:spTree>
    <p:extLst>
      <p:ext uri="{BB962C8B-B14F-4D97-AF65-F5344CB8AC3E}">
        <p14:creationId xmlns:p14="http://schemas.microsoft.com/office/powerpoint/2010/main" val="984928641"/>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9"/>
                                        </p:tgtEl>
                                        <p:attrNameLst>
                                          <p:attrName>style.visibility</p:attrName>
                                        </p:attrNameLst>
                                      </p:cBhvr>
                                      <p:to>
                                        <p:strVal val="visible"/>
                                      </p:to>
                                    </p:set>
                                    <p:animEffect transition="in" filter="fade">
                                      <p:cBhvr>
                                        <p:cTn id="13" dur="500"/>
                                        <p:tgtEl>
                                          <p:spTgt spid="409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20" presetID="1" presetClass="entr" presetSubtype="0" fill="hold" grpId="0" nodeType="withEffect">
                                  <p:stCondLst>
                                    <p:cond delay="1000"/>
                                  </p:stCondLst>
                                  <p:childTnLst>
                                    <p:set>
                                      <p:cBhvr>
                                        <p:cTn id="21" dur="1" fill="hold">
                                          <p:stCondLst>
                                            <p:cond delay="0"/>
                                          </p:stCondLst>
                                        </p:cTn>
                                        <p:tgtEl>
                                          <p:spTgt spid="3"/>
                                        </p:tgtEl>
                                        <p:attrNameLst>
                                          <p:attrName>style.visibility</p:attrName>
                                        </p:attrNameLst>
                                      </p:cBhvr>
                                      <p:to>
                                        <p:strVal val="visible"/>
                                      </p:to>
                                    </p:set>
                                  </p:childTnLst>
                                </p:cTn>
                              </p:par>
                              <p:par>
                                <p:cTn id="22" presetID="1" presetClass="entr" presetSubtype="0" fill="hold" grpId="0" nodeType="withEffect">
                                  <p:stCondLst>
                                    <p:cond delay="200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grpId="0" nodeType="withEffect">
                                  <p:stCondLst>
                                    <p:cond delay="300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3" grpId="0"/>
      <p:bldP spid="15" grpId="0"/>
      <p:bldP spid="16" grpId="0"/>
      <p:bldP spid="1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462483"/>
            <a:ext cx="6264275" cy="886397"/>
          </a:xfrm>
        </p:spPr>
        <p:txBody>
          <a:bodyPr wrap="square" rIns="73152">
            <a:spAutoFit/>
          </a:bodyPr>
          <a:lstStyle/>
          <a:p>
            <a:pPr lvl="1" algn="just"/>
            <a:r>
              <a:rPr lang="en-GB" kern="0" dirty="0" smtClean="0">
                <a:latin typeface="Segoe UI" pitchFamily="34" charset="0"/>
                <a:cs typeface="Segoe UI" pitchFamily="34" charset="0"/>
              </a:rPr>
              <a:t>With version 5.70/08 it is possible to configure the drum speed individual per device under “</a:t>
            </a:r>
            <a:r>
              <a:rPr lang="en-GB" i="1" kern="0" dirty="0" smtClean="0">
                <a:solidFill>
                  <a:srgbClr val="00ADEF"/>
                </a:solidFill>
                <a:latin typeface="Segoe UI" pitchFamily="34" charset="0"/>
                <a:cs typeface="Segoe UI" pitchFamily="34" charset="0"/>
              </a:rPr>
              <a:t>Settings-Configure Device</a:t>
            </a:r>
            <a:r>
              <a:rPr lang="en-GB" kern="0" dirty="0" smtClean="0">
                <a:latin typeface="Segoe UI" pitchFamily="34" charset="0"/>
                <a:cs typeface="Segoe UI" pitchFamily="34" charset="0"/>
              </a:rPr>
              <a:t>” to adjust different detection speeds for different heavy drums. Because heavy drums need longer to reach the defined speed.</a:t>
            </a: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2718" y="403990"/>
            <a:ext cx="11198225" cy="430887"/>
          </a:xfrm>
        </p:spPr>
        <p:txBody>
          <a:bodyPr tIns="0" bIns="0" anchor="t">
            <a:spAutoFit/>
          </a:bodyPr>
          <a:lstStyle/>
          <a:p>
            <a:r>
              <a:rPr lang="nl-NL" dirty="0" smtClean="0"/>
              <a:t>Service - </a:t>
            </a:r>
            <a:r>
              <a:rPr lang="en-US" dirty="0" smtClean="0">
                <a:solidFill>
                  <a:schemeClr val="tx1"/>
                </a:solidFill>
              </a:rPr>
              <a:t>Adjustable retainer detection speed </a:t>
            </a:r>
            <a:r>
              <a:rPr lang="en-US" dirty="0" smtClean="0">
                <a:solidFill>
                  <a:srgbClr val="FF0000"/>
                </a:solidFill>
              </a:rPr>
              <a:t>5.70/08</a:t>
            </a:r>
            <a:endParaRPr lang="nl-NL" dirty="0">
              <a:solidFill>
                <a:srgbClr val="FF0000"/>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grpSp>
        <p:nvGrpSpPr>
          <p:cNvPr id="3" name="Group 2"/>
          <p:cNvGrpSpPr/>
          <p:nvPr/>
        </p:nvGrpSpPr>
        <p:grpSpPr>
          <a:xfrm>
            <a:off x="2543254" y="2924944"/>
            <a:ext cx="9532859" cy="2644669"/>
            <a:chOff x="4981580" y="3212976"/>
            <a:chExt cx="6719884" cy="1864275"/>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4566" b="69864"/>
            <a:stretch/>
          </p:blipFill>
          <p:spPr bwMode="auto">
            <a:xfrm>
              <a:off x="4981580" y="3212976"/>
              <a:ext cx="6719884" cy="1864275"/>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702003" y="3914006"/>
              <a:ext cx="4824908" cy="538931"/>
            </a:xfrm>
            <a:prstGeom prst="rect">
              <a:avLst/>
            </a:prstGeom>
            <a:noFill/>
            <a:ln>
              <a:solidFill>
                <a:srgbClr val="E88A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5373280"/>
      </p:ext>
    </p:extLst>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320906"/>
            <a:ext cx="5329238" cy="3551742"/>
          </a:xfrm>
        </p:spPr>
        <p:txBody>
          <a:bodyPr wrap="square" rIns="73152">
            <a:spAutoFit/>
          </a:bodyPr>
          <a:lstStyle/>
          <a:p>
            <a:r>
              <a:rPr lang="en-GB" dirty="0" smtClean="0"/>
              <a:t>Enable low resolution output </a:t>
            </a:r>
          </a:p>
          <a:p>
            <a:pPr lvl="1" algn="just"/>
            <a:r>
              <a:rPr lang="en-GB" kern="0" dirty="0" smtClean="0">
                <a:latin typeface="Segoe UI" pitchFamily="34" charset="0"/>
                <a:cs typeface="Segoe UI" pitchFamily="34" charset="0"/>
              </a:rPr>
              <a:t>With an active “</a:t>
            </a:r>
            <a:r>
              <a:rPr lang="en-GB" i="1" kern="0" dirty="0" smtClean="0">
                <a:solidFill>
                  <a:srgbClr val="00ADEF"/>
                </a:solidFill>
                <a:latin typeface="Segoe UI" pitchFamily="34" charset="0"/>
                <a:cs typeface="Segoe UI" pitchFamily="34" charset="0"/>
              </a:rPr>
              <a:t>Enable Low resolution</a:t>
            </a:r>
            <a:r>
              <a:rPr lang="en-GB" kern="0" dirty="0" smtClean="0">
                <a:latin typeface="Segoe UI" pitchFamily="34" charset="0"/>
                <a:cs typeface="Segoe UI" pitchFamily="34" charset="0"/>
              </a:rPr>
              <a:t>” output it should be possible to create quickly a spiral file onto the print form. </a:t>
            </a:r>
            <a:endParaRPr lang="nl-NL" dirty="0" smtClean="0"/>
          </a:p>
          <a:p>
            <a:pPr lvl="2" algn="just"/>
            <a:r>
              <a:rPr lang="en-GB" sz="1600" kern="0" dirty="0" smtClean="0">
                <a:latin typeface="Segoe UI" pitchFamily="34" charset="0"/>
                <a:cs typeface="Segoe UI" pitchFamily="34" charset="0"/>
              </a:rPr>
              <a:t>Inserting a  </a:t>
            </a:r>
            <a:r>
              <a:rPr lang="en-GB" sz="1600" kern="0" dirty="0">
                <a:latin typeface="Segoe UI" pitchFamily="34" charset="0"/>
                <a:cs typeface="Segoe UI" pitchFamily="34" charset="0"/>
              </a:rPr>
              <a:t>Raster resolution below  5 p/mm </a:t>
            </a:r>
            <a:r>
              <a:rPr lang="en-GB" sz="1600" kern="0" dirty="0" smtClean="0">
                <a:latin typeface="Segoe UI" pitchFamily="34" charset="0"/>
                <a:cs typeface="Segoe UI" pitchFamily="34" charset="0"/>
              </a:rPr>
              <a:t>is possible.</a:t>
            </a:r>
          </a:p>
          <a:p>
            <a:pPr lvl="2"/>
            <a:r>
              <a:rPr lang="en-GB" sz="1600" kern="0" dirty="0" smtClean="0">
                <a:latin typeface="Segoe UI" pitchFamily="34" charset="0"/>
                <a:cs typeface="Segoe UI" pitchFamily="34" charset="0"/>
              </a:rPr>
              <a:t>The raster mode is automatically switched to “</a:t>
            </a:r>
            <a:r>
              <a:rPr lang="en-GB" sz="1600" i="1" kern="0" dirty="0" smtClean="0">
                <a:solidFill>
                  <a:srgbClr val="00ADEF"/>
                </a:solidFill>
                <a:latin typeface="Segoe UI" pitchFamily="34" charset="0"/>
                <a:cs typeface="Segoe UI" pitchFamily="34" charset="0"/>
              </a:rPr>
              <a:t>2 Level</a:t>
            </a:r>
            <a:r>
              <a:rPr lang="en-GB" sz="1600" kern="0" dirty="0" smtClean="0">
                <a:latin typeface="Segoe UI" pitchFamily="34" charset="0"/>
                <a:cs typeface="Segoe UI" pitchFamily="34" charset="0"/>
              </a:rPr>
              <a:t>” after inserting a low raster resolution.</a:t>
            </a:r>
            <a:br>
              <a:rPr lang="en-GB" sz="1600" kern="0" dirty="0" smtClean="0">
                <a:latin typeface="Segoe UI" pitchFamily="34" charset="0"/>
                <a:cs typeface="Segoe UI" pitchFamily="34" charset="0"/>
              </a:rPr>
            </a:br>
            <a:r>
              <a:rPr lang="en-GB" sz="1600" kern="0" dirty="0" smtClean="0">
                <a:latin typeface="Segoe UI" pitchFamily="34" charset="0"/>
                <a:cs typeface="Segoe UI" pitchFamily="34" charset="0"/>
              </a:rPr>
              <a:t>(automatic switching is only possible if the raster mode is “</a:t>
            </a:r>
            <a:r>
              <a:rPr lang="en-GB" sz="1600" kern="0" dirty="0" smtClean="0">
                <a:solidFill>
                  <a:srgbClr val="C00000"/>
                </a:solidFill>
                <a:latin typeface="Segoe UI" pitchFamily="34" charset="0"/>
                <a:cs typeface="Segoe UI" pitchFamily="34" charset="0"/>
              </a:rPr>
              <a:t>not fixed</a:t>
            </a:r>
            <a:r>
              <a:rPr lang="en-GB" sz="1600" kern="0" dirty="0" smtClean="0">
                <a:latin typeface="Segoe UI" pitchFamily="34" charset="0"/>
                <a:cs typeface="Segoe UI" pitchFamily="34" charset="0"/>
              </a:rPr>
              <a:t>” or “</a:t>
            </a:r>
            <a:r>
              <a:rPr lang="en-GB" sz="1600" kern="0" dirty="0" smtClean="0">
                <a:solidFill>
                  <a:srgbClr val="C00000"/>
                </a:solidFill>
                <a:latin typeface="Segoe UI" pitchFamily="34" charset="0"/>
                <a:cs typeface="Segoe UI" pitchFamily="34" charset="0"/>
              </a:rPr>
              <a:t>fixed for 2 Level</a:t>
            </a:r>
            <a:r>
              <a:rPr lang="en-GB" sz="1600" kern="0" dirty="0" smtClean="0">
                <a:latin typeface="Segoe UI" pitchFamily="34" charset="0"/>
                <a:cs typeface="Segoe UI" pitchFamily="34" charset="0"/>
              </a:rPr>
              <a:t>” and </a:t>
            </a:r>
            <a:r>
              <a:rPr lang="en-GB" sz="1600" kern="0" dirty="0" smtClean="0">
                <a:solidFill>
                  <a:srgbClr val="C00000"/>
                </a:solidFill>
                <a:latin typeface="Segoe UI" pitchFamily="34" charset="0"/>
                <a:cs typeface="Segoe UI" pitchFamily="34" charset="0"/>
              </a:rPr>
              <a:t>“Same Res Y as Res X” is not active </a:t>
            </a:r>
            <a:r>
              <a:rPr lang="en-GB" sz="1600" kern="0" dirty="0" smtClean="0">
                <a:latin typeface="Segoe UI" pitchFamily="34" charset="0"/>
                <a:cs typeface="Segoe UI" pitchFamily="34" charset="0"/>
              </a:rPr>
              <a:t>within the Policies)</a:t>
            </a:r>
          </a:p>
          <a:p>
            <a:pPr lvl="2" algn="just"/>
            <a:r>
              <a:rPr lang="en-GB" sz="1600" kern="0" dirty="0" smtClean="0">
                <a:latin typeface="Segoe UI" pitchFamily="34" charset="0"/>
                <a:cs typeface="Segoe UI" pitchFamily="34" charset="0"/>
              </a:rPr>
              <a:t>To save jobs with low raster resolution (below 5p/mm)  is not allowed to prevent a archiving of “wrong” Jobs</a:t>
            </a:r>
            <a:endParaRPr lang="en-GB" sz="1600" kern="0" dirty="0">
              <a:latin typeface="Segoe UI" pitchFamily="34" charset="0"/>
              <a:cs typeface="Segoe UI"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69717" y="378590"/>
            <a:ext cx="11198225" cy="430887"/>
          </a:xfrm>
        </p:spPr>
        <p:txBody>
          <a:bodyPr tIns="0" bIns="0" anchor="t">
            <a:spAutoFit/>
          </a:bodyPr>
          <a:lstStyle/>
          <a:p>
            <a:pPr lvl="2"/>
            <a:r>
              <a:rPr lang="nl-NL" dirty="0" smtClean="0"/>
              <a:t>SERVICE - </a:t>
            </a:r>
            <a:r>
              <a:rPr lang="nl-NL" dirty="0" smtClean="0">
                <a:solidFill>
                  <a:schemeClr val="tx1"/>
                </a:solidFill>
              </a:rPr>
              <a:t>ENABLE LOW RESOLUTION OUTPUT</a:t>
            </a:r>
            <a:r>
              <a:rPr lang="en-US" dirty="0" smtClean="0">
                <a:solidFill>
                  <a:schemeClr val="tx1"/>
                </a:solidFill>
                <a:ea typeface="Segoe UI" panose="020B0502040204020203" pitchFamily="34" charset="0"/>
                <a:cs typeface="Segoe UI" panose="020B0502040204020203" pitchFamily="34" charset="0"/>
              </a:rPr>
              <a:t> </a:t>
            </a:r>
            <a:r>
              <a:rPr lang="en-US" sz="1600" dirty="0">
                <a:solidFill>
                  <a:srgbClr val="FF0000"/>
                </a:solidFill>
                <a:ea typeface="Segoe UI" panose="020B0502040204020203" pitchFamily="34" charset="0"/>
                <a:cs typeface="Segoe UI" panose="020B0502040204020203" pitchFamily="34" charset="0"/>
              </a:rPr>
              <a:t>(5.70/06</a:t>
            </a:r>
            <a:r>
              <a:rPr lang="en-US" sz="1600" dirty="0" smtClean="0">
                <a:solidFill>
                  <a:srgbClr val="FF0000"/>
                </a:solidFill>
                <a:ea typeface="Segoe UI" panose="020B0502040204020203" pitchFamily="34" charset="0"/>
                <a:cs typeface="Segoe UI" panose="020B0502040204020203" pitchFamily="34" charset="0"/>
              </a:rPr>
              <a:t>)</a:t>
            </a:r>
            <a:endParaRPr lang="nl-NL" sz="1600"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1838" y="981076"/>
            <a:ext cx="6264272" cy="41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7974695"/>
      </p:ext>
    </p:extLst>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320906"/>
            <a:ext cx="4896495" cy="1095685"/>
          </a:xfrm>
        </p:spPr>
        <p:txBody>
          <a:bodyPr wrap="square" rIns="73152">
            <a:spAutoFit/>
          </a:bodyPr>
          <a:lstStyle/>
          <a:p>
            <a:r>
              <a:rPr lang="en-GB" dirty="0" smtClean="0"/>
              <a:t>Align objects (left/right)</a:t>
            </a:r>
          </a:p>
          <a:p>
            <a:pPr lvl="1" algn="just"/>
            <a:r>
              <a:rPr lang="en-GB" kern="0" dirty="0" smtClean="0">
                <a:latin typeface="Segoe UI" pitchFamily="34" charset="0"/>
                <a:cs typeface="Segoe UI" pitchFamily="34" charset="0"/>
              </a:rPr>
              <a:t>With version 5.80 it is possible align files to the next left or right object to prevent empty areas between files. </a:t>
            </a:r>
            <a:endParaRPr lang="nl-NL" dirty="0" smtClean="0"/>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smtClean="0"/>
              <a:t>Service - </a:t>
            </a:r>
            <a:r>
              <a:rPr lang="en-US" dirty="0">
                <a:solidFill>
                  <a:schemeClr val="tx1"/>
                </a:solidFill>
              </a:rPr>
              <a:t>smart templates </a:t>
            </a:r>
            <a:r>
              <a:rPr lang="en-US" dirty="0" smtClean="0">
                <a:solidFill>
                  <a:schemeClr val="tx1"/>
                </a:solidFill>
              </a:rPr>
              <a:t>improvements </a:t>
            </a:r>
            <a:r>
              <a:rPr lang="en-US" sz="1600" dirty="0" smtClean="0">
                <a:solidFill>
                  <a:srgbClr val="FF0000"/>
                </a:solidFill>
              </a:rPr>
              <a:t>5.70/03</a:t>
            </a:r>
            <a:endParaRPr lang="nl-NL" sz="1600" dirty="0">
              <a:solidFill>
                <a:srgbClr val="FF0000"/>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4" name="Tijdelijke aanduiding voor verticale tekst 9"/>
          <p:cNvSpPr txBox="1">
            <a:spLocks/>
          </p:cNvSpPr>
          <p:nvPr/>
        </p:nvSpPr>
        <p:spPr>
          <a:xfrm>
            <a:off x="472718" y="1997780"/>
            <a:ext cx="6274529" cy="597087"/>
          </a:xfrm>
          <a:prstGeom prst="rect">
            <a:avLst/>
          </a:prstGeom>
          <a:ln>
            <a:noFill/>
          </a:ln>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lvl="1" algn="just"/>
            <a:endParaRPr lang="en-GB" kern="0" dirty="0" smtClean="0">
              <a:latin typeface="Segoe UI" pitchFamily="34" charset="0"/>
              <a:cs typeface="Segoe UI" pitchFamily="34" charset="0"/>
            </a:endParaRPr>
          </a:p>
          <a:p>
            <a:pPr lvl="1" algn="just"/>
            <a:endParaRPr lang="en-GB" kern="0" dirty="0">
              <a:latin typeface="Segoe UI" pitchFamily="34" charset="0"/>
              <a:cs typeface="Segoe UI"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3111" y="1515242"/>
            <a:ext cx="6553002" cy="4416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rc 14"/>
          <p:cNvSpPr/>
          <p:nvPr/>
        </p:nvSpPr>
        <p:spPr>
          <a:xfrm rot="14983895" flipV="1">
            <a:off x="2216888" y="2279154"/>
            <a:ext cx="5424312" cy="4252906"/>
          </a:xfrm>
          <a:prstGeom prst="arc">
            <a:avLst>
              <a:gd name="adj1" fmla="val 14420188"/>
              <a:gd name="adj2" fmla="val 1974570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6722083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2000"/>
                                  </p:stCondLst>
                                  <p:childTnLst>
                                    <p:set>
                                      <p:cBhvr>
                                        <p:cTn id="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82600" y="1320906"/>
            <a:ext cx="4968503" cy="3551742"/>
          </a:xfrm>
        </p:spPr>
        <p:txBody>
          <a:bodyPr wrap="square" rIns="73152">
            <a:spAutoFit/>
          </a:bodyPr>
          <a:lstStyle/>
          <a:p>
            <a:r>
              <a:rPr lang="en-GB" dirty="0" smtClean="0"/>
              <a:t>Fix objects in templates</a:t>
            </a:r>
          </a:p>
          <a:p>
            <a:pPr lvl="1" algn="just"/>
            <a:r>
              <a:rPr lang="en-GB" kern="0" dirty="0" smtClean="0">
                <a:latin typeface="Segoe UI" pitchFamily="34" charset="0"/>
                <a:cs typeface="Segoe UI" pitchFamily="34" charset="0"/>
              </a:rPr>
              <a:t>Now it is possible to fix </a:t>
            </a:r>
            <a:r>
              <a:rPr lang="en-GB" i="1" kern="0" dirty="0" smtClean="0">
                <a:solidFill>
                  <a:srgbClr val="00ADEF"/>
                </a:solidFill>
                <a:latin typeface="Segoe UI" pitchFamily="34" charset="0"/>
                <a:cs typeface="Segoe UI" pitchFamily="34" charset="0"/>
              </a:rPr>
              <a:t>file objects </a:t>
            </a:r>
            <a:r>
              <a:rPr lang="en-GB" kern="0" dirty="0" smtClean="0">
                <a:latin typeface="Segoe UI" pitchFamily="34" charset="0"/>
                <a:cs typeface="Segoe UI" pitchFamily="34" charset="0"/>
              </a:rPr>
              <a:t>in the template.</a:t>
            </a:r>
            <a:br>
              <a:rPr lang="en-GB" kern="0" dirty="0" smtClean="0">
                <a:latin typeface="Segoe UI" pitchFamily="34" charset="0"/>
                <a:cs typeface="Segoe UI" pitchFamily="34" charset="0"/>
              </a:rPr>
            </a:br>
            <a:r>
              <a:rPr lang="en-GB" kern="0" dirty="0" smtClean="0">
                <a:latin typeface="Segoe UI" pitchFamily="34" charset="0"/>
                <a:cs typeface="Segoe UI" pitchFamily="34" charset="0"/>
              </a:rPr>
              <a:t/>
            </a:r>
            <a:br>
              <a:rPr lang="en-GB" kern="0" dirty="0" smtClean="0">
                <a:latin typeface="Segoe UI" pitchFamily="34" charset="0"/>
                <a:cs typeface="Segoe UI" pitchFamily="34" charset="0"/>
              </a:rPr>
            </a:br>
            <a:r>
              <a:rPr lang="en-GB" kern="0" dirty="0" smtClean="0">
                <a:latin typeface="Segoe UI" pitchFamily="34" charset="0"/>
                <a:cs typeface="Segoe UI" pitchFamily="34" charset="0"/>
              </a:rPr>
              <a:t>Fixed file objects will be loaded automatically (can’t be changed) during creating a Job via wizard and using a stored template with fixed files.</a:t>
            </a:r>
          </a:p>
          <a:p>
            <a:pPr lvl="1" algn="just"/>
            <a:r>
              <a:rPr lang="en-GB" kern="0" dirty="0" smtClean="0">
                <a:latin typeface="Segoe UI" pitchFamily="34" charset="0"/>
                <a:cs typeface="Segoe UI" pitchFamily="34" charset="0"/>
              </a:rPr>
              <a:t>Advantage for customers which use always their own and same file objects as registration marks. </a:t>
            </a:r>
          </a:p>
          <a:p>
            <a:pPr lvl="1" algn="just"/>
            <a:endParaRPr lang="en-GB" kern="0" dirty="0">
              <a:latin typeface="Segoe UI" pitchFamily="34" charset="0"/>
              <a:cs typeface="Segoe UI" pitchFamily="34" charset="0"/>
            </a:endParaRPr>
          </a:p>
          <a:p>
            <a:pPr marL="233363" lvl="1" indent="-198438"/>
            <a:r>
              <a:rPr lang="en-GB" kern="0" dirty="0" smtClean="0">
                <a:solidFill>
                  <a:srgbClr val="C00000"/>
                </a:solidFill>
                <a:latin typeface="Segoe UI" pitchFamily="34" charset="0"/>
                <a:cs typeface="Segoe UI" pitchFamily="34" charset="0"/>
              </a:rPr>
              <a:t>Attention: </a:t>
            </a:r>
            <a:r>
              <a:rPr lang="en-GB" kern="0" dirty="0" smtClean="0">
                <a:latin typeface="Segoe UI" pitchFamily="34" charset="0"/>
                <a:cs typeface="Segoe UI" pitchFamily="34" charset="0"/>
              </a:rPr>
              <a:t/>
            </a:r>
            <a:br>
              <a:rPr lang="en-GB" kern="0" dirty="0" smtClean="0">
                <a:latin typeface="Segoe UI" pitchFamily="34" charset="0"/>
                <a:cs typeface="Segoe UI" pitchFamily="34" charset="0"/>
              </a:rPr>
            </a:br>
            <a:r>
              <a:rPr lang="en-GB" kern="0" dirty="0" smtClean="0">
                <a:latin typeface="Segoe UI" pitchFamily="34" charset="0"/>
                <a:cs typeface="Segoe UI" pitchFamily="34" charset="0"/>
              </a:rPr>
              <a:t>Fixed files and smart Templates have to be copied </a:t>
            </a:r>
            <a:r>
              <a:rPr lang="en-GB" kern="0" dirty="0">
                <a:latin typeface="Segoe UI" pitchFamily="34" charset="0"/>
                <a:cs typeface="Segoe UI" pitchFamily="34" charset="0"/>
              </a:rPr>
              <a:t>into the </a:t>
            </a:r>
            <a:r>
              <a:rPr lang="en-GB" kern="0" dirty="0" smtClean="0">
                <a:latin typeface="Segoe UI" pitchFamily="34" charset="0"/>
                <a:cs typeface="Segoe UI" pitchFamily="34" charset="0"/>
              </a:rPr>
              <a:t>“</a:t>
            </a:r>
            <a:r>
              <a:rPr lang="en-GB" i="1" kern="0" dirty="0" smtClean="0">
                <a:solidFill>
                  <a:srgbClr val="00ADEF"/>
                </a:solidFill>
                <a:latin typeface="Segoe UI" pitchFamily="34" charset="0"/>
                <a:cs typeface="Segoe UI" pitchFamily="34" charset="0"/>
              </a:rPr>
              <a:t>C</a:t>
            </a:r>
            <a:r>
              <a:rPr lang="en-GB" i="1" kern="0" dirty="0">
                <a:solidFill>
                  <a:srgbClr val="00ADEF"/>
                </a:solidFill>
                <a:latin typeface="Segoe UI" pitchFamily="34" charset="0"/>
                <a:cs typeface="Segoe UI" pitchFamily="34" charset="0"/>
              </a:rPr>
              <a:t>:\</a:t>
            </a:r>
            <a:r>
              <a:rPr lang="en-GB" i="1" kern="0" dirty="0" err="1" smtClean="0">
                <a:solidFill>
                  <a:srgbClr val="00ADEF"/>
                </a:solidFill>
                <a:latin typeface="Segoe UI" pitchFamily="34" charset="0"/>
                <a:cs typeface="Segoe UI" pitchFamily="34" charset="0"/>
              </a:rPr>
              <a:t>ProgramData</a:t>
            </a:r>
            <a:r>
              <a:rPr lang="en-GB" i="1" kern="0" dirty="0" smtClean="0">
                <a:solidFill>
                  <a:srgbClr val="00ADEF"/>
                </a:solidFill>
                <a:latin typeface="Segoe UI" pitchFamily="34" charset="0"/>
                <a:cs typeface="Segoe UI" pitchFamily="34" charset="0"/>
              </a:rPr>
              <a:t>\bestIMAGE</a:t>
            </a:r>
            <a:r>
              <a:rPr lang="en-GB" kern="0" dirty="0" smtClean="0">
                <a:latin typeface="Segoe UI" pitchFamily="34" charset="0"/>
                <a:cs typeface="Segoe UI" pitchFamily="34" charset="0"/>
              </a:rPr>
              <a:t>” directory to be able to use the template via Job-Wizard.</a:t>
            </a: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smtClean="0"/>
              <a:t>Service - </a:t>
            </a:r>
            <a:r>
              <a:rPr lang="en-US" dirty="0" smtClean="0">
                <a:solidFill>
                  <a:schemeClr val="tx1"/>
                </a:solidFill>
              </a:rPr>
              <a:t>smart templates improvements </a:t>
            </a:r>
            <a:r>
              <a:rPr lang="en-US" sz="1600" dirty="0">
                <a:solidFill>
                  <a:srgbClr val="FF0000"/>
                </a:solidFill>
              </a:rPr>
              <a:t>5.70/03</a:t>
            </a:r>
            <a:endParaRPr lang="nl-NL" sz="1600" dirty="0">
              <a:solidFill>
                <a:schemeClr val="tx1"/>
              </a:solidFill>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14" name="Tijdelijke aanduiding voor verticale tekst 9"/>
          <p:cNvSpPr txBox="1">
            <a:spLocks/>
          </p:cNvSpPr>
          <p:nvPr/>
        </p:nvSpPr>
        <p:spPr>
          <a:xfrm>
            <a:off x="472718" y="1997780"/>
            <a:ext cx="6274529" cy="597087"/>
          </a:xfrm>
          <a:prstGeom prst="rect">
            <a:avLst/>
          </a:prstGeom>
          <a:ln>
            <a:noFill/>
          </a:ln>
        </p:spPr>
        <p:txBody>
          <a:bodyPr vert="horz" wrap="square" lIns="72000" tIns="0" rIns="73152" bIns="0" rtlCol="0">
            <a:sp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lvl="1" algn="just"/>
            <a:endParaRPr lang="en-GB" kern="0" dirty="0" smtClean="0">
              <a:latin typeface="Segoe UI" pitchFamily="34" charset="0"/>
              <a:cs typeface="Segoe UI" pitchFamily="34" charset="0"/>
            </a:endParaRPr>
          </a:p>
          <a:p>
            <a:pPr lvl="1" algn="just"/>
            <a:endParaRPr lang="en-GB" kern="0" dirty="0">
              <a:latin typeface="Segoe UI" pitchFamily="34" charset="0"/>
              <a:cs typeface="Segoe UI" pitchFamily="34"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128" y="1547074"/>
            <a:ext cx="6371102" cy="4294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rc 14"/>
          <p:cNvSpPr/>
          <p:nvPr/>
        </p:nvSpPr>
        <p:spPr>
          <a:xfrm rot="15179494" flipV="1">
            <a:off x="2274500" y="2516699"/>
            <a:ext cx="5344354" cy="2882526"/>
          </a:xfrm>
          <a:prstGeom prst="arc">
            <a:avLst>
              <a:gd name="adj1" fmla="val 13835624"/>
              <a:gd name="adj2" fmla="val 1974570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26787738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2000"/>
                                  </p:stCondLst>
                                  <p:childTnLst>
                                    <p:set>
                                      <p:cBhvr>
                                        <p:cTn id="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577850" y="4581525"/>
            <a:ext cx="11042650" cy="719138"/>
          </a:xfrm>
        </p:spPr>
        <p:txBody>
          <a:bodyPr/>
          <a:lstStyle/>
          <a:p>
            <a:pPr eaLnBrk="1" fontAlgn="auto" hangingPunct="1">
              <a:defRPr/>
            </a:pPr>
            <a:r>
              <a:rPr lang="nl-NL" sz="3600"/>
              <a:t>Thank you for your attention</a:t>
            </a:r>
            <a:endParaRPr lang="nl-NL" sz="3600" dirty="0"/>
          </a:p>
        </p:txBody>
      </p:sp>
      <p:sp>
        <p:nvSpPr>
          <p:cNvPr id="3" name="Tijdelijke aanduiding voor datum 2"/>
          <p:cNvSpPr>
            <a:spLocks noGrp="1"/>
          </p:cNvSpPr>
          <p:nvPr>
            <p:ph type="dt" sz="quarter" idx="12"/>
          </p:nvPr>
        </p:nvSpPr>
        <p:spPr/>
        <p:txBody>
          <a:bodyPr/>
          <a:lstStyle/>
          <a:p>
            <a:pPr>
              <a:defRPr/>
            </a:pPr>
            <a:fld id="{A09D1E5A-C855-4282-92D9-46EF1C128738}" type="datetime4">
              <a:rPr lang="en-US" smtClean="0"/>
              <a:pPr>
                <a:defRPr/>
              </a:pPr>
              <a:t>May 3, 2017</a:t>
            </a:fld>
            <a:endParaRPr lang="nl-NL" dirty="0"/>
          </a:p>
        </p:txBody>
      </p:sp>
      <p:sp>
        <p:nvSpPr>
          <p:cNvPr id="4" name="Tijdelijke aanduiding voor voettekst 3"/>
          <p:cNvSpPr>
            <a:spLocks noGrp="1"/>
          </p:cNvSpPr>
          <p:nvPr>
            <p:ph type="ftr" sz="quarter" idx="13"/>
          </p:nvPr>
        </p:nvSpPr>
        <p:spPr/>
        <p:txBody>
          <a:bodyPr/>
          <a:lstStyle/>
          <a:p>
            <a:pPr>
              <a:defRPr/>
            </a:pPr>
            <a:r>
              <a:rPr lang="nl-NL" dirty="0" smtClean="0"/>
              <a:t>By Barbara Freisinger</a:t>
            </a:r>
            <a:endParaRPr lang="nl-NL" dirty="0"/>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Contens		</a:t>
            </a:r>
            <a:r>
              <a:rPr lang="nl-NL" sz="1100" b="1" dirty="0" smtClean="0">
                <a:latin typeface="Segoe UI Semibold" panose="020B0702040204020203" pitchFamily="34" charset="0"/>
              </a:rPr>
              <a:t>Page 2 (Basic)</a:t>
            </a:r>
            <a:endParaRPr lang="en-US" sz="1100" dirty="0"/>
          </a:p>
        </p:txBody>
      </p:sp>
      <p:sp>
        <p:nvSpPr>
          <p:cNvPr id="4" name="Vertical Text Placeholder 2"/>
          <p:cNvSpPr txBox="1">
            <a:spLocks/>
          </p:cNvSpPr>
          <p:nvPr/>
        </p:nvSpPr>
        <p:spPr>
          <a:xfrm>
            <a:off x="494589" y="1268760"/>
            <a:ext cx="11209172" cy="4680520"/>
          </a:xfrm>
          <a:prstGeom prst="rect">
            <a:avLst/>
          </a:prstGeom>
        </p:spPr>
        <p:txBody>
          <a:bodyPr vert="horz" wrap="square" lIns="72000" tIns="0" rIns="0" bIns="0" rtlCol="0">
            <a:noAutofit/>
          </a:bodyPr>
          <a:lstStyle>
            <a:lvl1pPr marL="36000" marR="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sz="1800" kern="1200">
                <a:solidFill>
                  <a:srgbClr val="00ADEF"/>
                </a:solidFill>
                <a:latin typeface="Segoe UI Semibold" panose="020B0702040204020203" pitchFamily="34" charset="0"/>
                <a:ea typeface="+mn-ea"/>
                <a:cs typeface="+mn-cs"/>
              </a:defRPr>
            </a:lvl1pPr>
            <a:lvl2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2pPr>
            <a:lvl3pPr marL="266700" indent="-266700" algn="l" rtl="0" eaLnBrk="0" fontAlgn="base" hangingPunct="0">
              <a:lnSpc>
                <a:spcPct val="90000"/>
              </a:lnSpc>
              <a:spcBef>
                <a:spcPts val="600"/>
              </a:spcBef>
              <a:spcAft>
                <a:spcPts val="600"/>
              </a:spcAft>
              <a:buClr>
                <a:srgbClr val="00ADEF"/>
              </a:buClr>
              <a:buFont typeface="Wingdings" pitchFamily="2" charset="2"/>
              <a:buChar char="§"/>
              <a:defRPr kern="1200">
                <a:solidFill>
                  <a:schemeClr val="tx1"/>
                </a:solidFill>
                <a:latin typeface="+mn-lt"/>
                <a:ea typeface="+mn-ea"/>
                <a:cs typeface="+mn-cs"/>
              </a:defRPr>
            </a:lvl3pPr>
            <a:lvl4pPr marL="34925" algn="l" rtl="0" eaLnBrk="0" fontAlgn="base" hangingPunct="0">
              <a:lnSpc>
                <a:spcPct val="90000"/>
              </a:lnSpc>
              <a:spcBef>
                <a:spcPts val="600"/>
              </a:spcBef>
              <a:spcAft>
                <a:spcPts val="600"/>
              </a:spcAft>
              <a:buClr>
                <a:srgbClr val="404040"/>
              </a:buClr>
              <a:buSzPct val="125000"/>
              <a:buFont typeface="Arial" pitchFamily="34" charset="0"/>
              <a:defRPr kern="1200">
                <a:solidFill>
                  <a:schemeClr val="accent3">
                    <a:lumMod val="50000"/>
                    <a:lumOff val="50000"/>
                  </a:schemeClr>
                </a:solidFill>
                <a:latin typeface="Segoe UI Semibold" panose="020B0702040204020203" pitchFamily="34" charset="0"/>
                <a:ea typeface="+mn-ea"/>
                <a:cs typeface="+mn-cs"/>
              </a:defRPr>
            </a:lvl4pPr>
            <a:lvl5pPr marL="34925" algn="l" rtl="0" eaLnBrk="0" fontAlgn="base" hangingPunct="0">
              <a:lnSpc>
                <a:spcPct val="90000"/>
              </a:lnSpc>
              <a:spcBef>
                <a:spcPts val="600"/>
              </a:spcBef>
              <a:spcAft>
                <a:spcPts val="600"/>
              </a:spcAft>
              <a:buClr>
                <a:srgbClr val="00ADEF"/>
              </a:buClr>
              <a:defRPr sz="1600" kern="1200">
                <a:solidFill>
                  <a:schemeClr val="tx1"/>
                </a:solidFill>
                <a:latin typeface="+mn-lt"/>
                <a:ea typeface="+mn-ea"/>
                <a:cs typeface="+mn-cs"/>
              </a:defRPr>
            </a:lvl5pPr>
            <a:lvl6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tabLst/>
              <a:defRPr sz="1400" b="0" kern="1200">
                <a:solidFill>
                  <a:schemeClr val="tx1"/>
                </a:solidFill>
                <a:latin typeface="+mn-lt"/>
                <a:ea typeface="+mn-ea"/>
                <a:cs typeface="+mn-cs"/>
              </a:defRPr>
            </a:lvl6pPr>
            <a:lvl7pPr marL="36000" indent="0" algn="l" defTabSz="914400" rtl="0" eaLnBrk="1" latinLnBrk="0" hangingPunct="1">
              <a:lnSpc>
                <a:spcPct val="90000"/>
              </a:lnSpc>
              <a:spcBef>
                <a:spcPts val="600"/>
              </a:spcBef>
              <a:spcAft>
                <a:spcPts val="600"/>
              </a:spcAft>
              <a:buFont typeface="Arial" panose="020B0604020202020204" pitchFamily="34" charset="0"/>
              <a:buNone/>
              <a:defRPr sz="1600" i="0" kern="1200">
                <a:solidFill>
                  <a:srgbClr val="00ADEF"/>
                </a:solidFill>
                <a:latin typeface="Segoe UI Semibold" panose="020B0702040204020203" pitchFamily="34" charset="0"/>
                <a:ea typeface="+mn-ea"/>
                <a:cs typeface="+mn-cs"/>
              </a:defRPr>
            </a:lvl7pPr>
            <a:lvl8pPr marL="36000" indent="0" algn="l" defTabSz="914400" rtl="0" eaLnBrk="1" latinLnBrk="0" hangingPunct="1">
              <a:lnSpc>
                <a:spcPct val="90000"/>
              </a:lnSpc>
              <a:spcBef>
                <a:spcPts val="600"/>
              </a:spcBef>
              <a:spcAft>
                <a:spcPts val="600"/>
              </a:spcAft>
              <a:buFont typeface="Arial" panose="020B0604020202020204" pitchFamily="34" charset="0"/>
              <a:buNone/>
              <a:defRPr sz="1400" b="0" u="none" kern="1200">
                <a:solidFill>
                  <a:schemeClr val="tx1"/>
                </a:solidFill>
                <a:latin typeface="+mn-lt"/>
                <a:ea typeface="+mn-ea"/>
                <a:cs typeface="+mn-cs"/>
              </a:defRPr>
            </a:lvl8pPr>
            <a:lvl9pPr marL="36000" indent="-266700" algn="l" defTabSz="914400" rtl="0" eaLnBrk="1" latinLnBrk="0" hangingPunct="1">
              <a:lnSpc>
                <a:spcPct val="90000"/>
              </a:lnSpc>
              <a:spcBef>
                <a:spcPts val="600"/>
              </a:spcBef>
              <a:spcAft>
                <a:spcPts val="600"/>
              </a:spcAft>
              <a:buClr>
                <a:srgbClr val="00ADEF"/>
              </a:buClr>
              <a:buFont typeface="Wingdings" panose="05000000000000000000" pitchFamily="2" charset="2"/>
              <a:buChar char="§"/>
              <a:defRPr sz="1400" b="0" kern="1200" spc="-30" baseline="0">
                <a:solidFill>
                  <a:schemeClr val="tx1"/>
                </a:solidFill>
                <a:effectLst/>
                <a:latin typeface="+mn-lt"/>
                <a:ea typeface="+mn-ea"/>
                <a:cs typeface="+mn-cs"/>
              </a:defRPr>
            </a:lvl9pPr>
          </a:lstStyle>
          <a:p>
            <a:pPr marL="285750" indent="-285750"/>
            <a:r>
              <a:rPr lang="nl-NL" dirty="0" smtClean="0"/>
              <a:t>Basic CAD &amp; CAM</a:t>
            </a:r>
          </a:p>
          <a:p>
            <a:pPr marL="285750" lvl="2" indent="-285750"/>
            <a:r>
              <a:rPr lang="en-GB" dirty="0" smtClean="0">
                <a:latin typeface="Segoe UI" pitchFamily="34" charset="0"/>
                <a:cs typeface="Segoe UI" pitchFamily="34" charset="0"/>
              </a:rPr>
              <a:t>Hide unused devices in the …</a:t>
            </a:r>
            <a:endParaRPr lang="en-GB" dirty="0">
              <a:latin typeface="Segoe UI" pitchFamily="34" charset="0"/>
              <a:cs typeface="Segoe UI" pitchFamily="34" charset="0"/>
            </a:endParaRPr>
          </a:p>
          <a:p>
            <a:pPr marL="573088" lvl="8" indent="-285750">
              <a:spcAft>
                <a:spcPts val="0"/>
              </a:spcAft>
              <a:buFont typeface="Arial" panose="020B0604020202020204" pitchFamily="34" charset="0"/>
              <a:buChar char="•"/>
            </a:pPr>
            <a:r>
              <a:rPr lang="en-GB" dirty="0" smtClean="0">
                <a:latin typeface="Segoe UI" panose="020B0502040204020203" pitchFamily="34" charset="0"/>
                <a:ea typeface="Segoe UI" panose="020B0502040204020203" pitchFamily="34" charset="0"/>
                <a:cs typeface="Segoe UI" panose="020B0502040204020203" pitchFamily="34" charset="0"/>
              </a:rPr>
              <a:t>… Settings  to hide or show devices in the </a:t>
            </a:r>
            <a:r>
              <a:rPr lang="en-GB" dirty="0">
                <a:latin typeface="Segoe UI" panose="020B0502040204020203" pitchFamily="34" charset="0"/>
                <a:ea typeface="Segoe UI" panose="020B0502040204020203" pitchFamily="34" charset="0"/>
                <a:cs typeface="Segoe UI" panose="020B0502040204020203" pitchFamily="34" charset="0"/>
              </a:rPr>
              <a:t>Job editor, Production calibration, CAM-Output </a:t>
            </a:r>
            <a:r>
              <a:rPr lang="en-GB" dirty="0" smtClean="0">
                <a:latin typeface="Segoe UI" panose="020B0502040204020203" pitchFamily="34" charset="0"/>
                <a:ea typeface="Segoe UI" panose="020B0502040204020203" pitchFamily="34" charset="0"/>
                <a:cs typeface="Segoe UI" panose="020B0502040204020203" pitchFamily="34" charset="0"/>
              </a:rPr>
              <a:t>emulation			</a:t>
            </a:r>
            <a:r>
              <a:rPr lang="en-GB" sz="1000" dirty="0" smtClean="0">
                <a:latin typeface="Segoe UI" pitchFamily="34" charset="0"/>
                <a:cs typeface="Segoe UI" pitchFamily="34" charset="0"/>
                <a:hlinkClick r:id="rId2" action="ppaction://hlinksldjump"/>
              </a:rPr>
              <a:t>Page  8</a:t>
            </a:r>
            <a:endParaRPr lang="nl-NL" sz="1000" dirty="0">
              <a:latin typeface="Segoe UI" pitchFamily="34" charset="0"/>
              <a:cs typeface="Segoe UI" pitchFamily="34" charset="0"/>
            </a:endParaRPr>
          </a:p>
          <a:p>
            <a:pPr marL="573088" lvl="8" indent="-285750">
              <a:spcAft>
                <a:spcPts val="1200"/>
              </a:spcAft>
              <a:buFont typeface="Arial" panose="020B0604020202020204" pitchFamily="34" charset="0"/>
              <a:buChar char="•"/>
            </a:pPr>
            <a:r>
              <a:rPr lang="en-GB" dirty="0" smtClean="0">
                <a:latin typeface="Segoe UI" pitchFamily="34" charset="0"/>
                <a:cs typeface="Segoe UI" pitchFamily="34" charset="0"/>
              </a:rPr>
              <a:t>… 3D </a:t>
            </a:r>
            <a:r>
              <a:rPr lang="en-GB" dirty="0">
                <a:latin typeface="Segoe UI" pitchFamily="34" charset="0"/>
                <a:cs typeface="Segoe UI" pitchFamily="34" charset="0"/>
              </a:rPr>
              <a:t>Relief </a:t>
            </a:r>
            <a:r>
              <a:rPr lang="en-GB" dirty="0" smtClean="0">
                <a:latin typeface="Segoe UI" pitchFamily="34" charset="0"/>
                <a:cs typeface="Segoe UI" pitchFamily="34" charset="0"/>
              </a:rPr>
              <a:t>calibration 									</a:t>
            </a:r>
            <a:r>
              <a:rPr lang="en-GB" sz="1000" dirty="0" smtClean="0">
                <a:latin typeface="Segoe UI" pitchFamily="34" charset="0"/>
                <a:cs typeface="Segoe UI" pitchFamily="34" charset="0"/>
                <a:hlinkClick r:id="rId3" action="ppaction://hlinksldjump"/>
              </a:rPr>
              <a:t>Page  9</a:t>
            </a:r>
            <a:endParaRPr lang="en-GB" sz="1000" dirty="0" smtClean="0">
              <a:latin typeface="Segoe UI" pitchFamily="34" charset="0"/>
              <a:cs typeface="Segoe UI" pitchFamily="34" charset="0"/>
            </a:endParaRPr>
          </a:p>
          <a:p>
            <a:pPr marL="285750" lvl="2" indent="-285750"/>
            <a:r>
              <a:rPr lang="en-GB" dirty="0" smtClean="0">
                <a:latin typeface="Segoe UI" pitchFamily="34" charset="0"/>
                <a:cs typeface="Segoe UI" pitchFamily="34" charset="0"/>
              </a:rPr>
              <a:t>Production </a:t>
            </a:r>
            <a:r>
              <a:rPr lang="en-GB" dirty="0">
                <a:latin typeface="Segoe UI" pitchFamily="34" charset="0"/>
                <a:cs typeface="Segoe UI" pitchFamily="34" charset="0"/>
              </a:rPr>
              <a:t>calibration:</a:t>
            </a:r>
          </a:p>
          <a:p>
            <a:pPr marL="571500" lvl="1" indent="-285750">
              <a:lnSpc>
                <a:spcPct val="100000"/>
              </a:lnSpc>
              <a:spcBef>
                <a:spcPts val="0"/>
              </a:spcBef>
              <a:buFont typeface="Arial" panose="020B0604020202020204" pitchFamily="34" charset="0"/>
              <a:buChar char="•"/>
            </a:pPr>
            <a:r>
              <a:rPr lang="en-GB" sz="1400" dirty="0" smtClean="0">
                <a:latin typeface="Segoe UI" panose="020B0502040204020203" pitchFamily="34" charset="0"/>
                <a:ea typeface="Segoe UI" panose="020B0502040204020203" pitchFamily="34" charset="0"/>
                <a:cs typeface="Segoe UI" panose="020B0502040204020203" pitchFamily="34" charset="0"/>
              </a:rPr>
              <a:t>Fix </a:t>
            </a:r>
            <a:r>
              <a:rPr lang="en-GB" sz="1400" dirty="0">
                <a:latin typeface="Segoe UI" panose="020B0502040204020203" pitchFamily="34" charset="0"/>
                <a:ea typeface="Segoe UI" panose="020B0502040204020203" pitchFamily="34" charset="0"/>
                <a:cs typeface="Segoe UI" panose="020B0502040204020203" pitchFamily="34" charset="0"/>
              </a:rPr>
              <a:t>gravure position should not fix gravure </a:t>
            </a:r>
            <a:r>
              <a:rPr lang="en-GB" sz="1400" dirty="0" smtClean="0">
                <a:latin typeface="Segoe UI" panose="020B0502040204020203" pitchFamily="34" charset="0"/>
                <a:ea typeface="Segoe UI" panose="020B0502040204020203" pitchFamily="34" charset="0"/>
                <a:cs typeface="Segoe UI" panose="020B0502040204020203" pitchFamily="34" charset="0"/>
              </a:rPr>
              <a:t>dimension						</a:t>
            </a:r>
            <a:r>
              <a:rPr lang="en-GB" sz="1000" dirty="0" smtClean="0">
                <a:latin typeface="Segoe UI" panose="020B0502040204020203" pitchFamily="34" charset="0"/>
                <a:ea typeface="Segoe UI" panose="020B0502040204020203" pitchFamily="34" charset="0"/>
                <a:cs typeface="Segoe UI" panose="020B0502040204020203" pitchFamily="34" charset="0"/>
                <a:hlinkClick r:id="rId4" action="ppaction://hlinksldjump"/>
              </a:rPr>
              <a:t>Page 10</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marL="571500" lvl="1" indent="-285750">
              <a:lnSpc>
                <a:spcPct val="100000"/>
              </a:lnSpc>
              <a:spcBef>
                <a:spcPts val="0"/>
              </a:spcBef>
              <a:spcAft>
                <a:spcPts val="1200"/>
              </a:spcAft>
              <a:buFont typeface="Arial" panose="020B0604020202020204" pitchFamily="34" charset="0"/>
              <a:buChar char="•"/>
            </a:pPr>
            <a:r>
              <a:rPr lang="en-US" sz="1400" dirty="0" smtClean="0"/>
              <a:t>New </a:t>
            </a:r>
            <a:r>
              <a:rPr lang="en-US" sz="1400" dirty="0"/>
              <a:t>default production calibration </a:t>
            </a:r>
            <a:r>
              <a:rPr lang="en-US" sz="1400" dirty="0" smtClean="0"/>
              <a:t>data </a:t>
            </a:r>
            <a:r>
              <a:rPr lang="en-US" sz="1400" dirty="0"/>
              <a:t>sets for </a:t>
            </a:r>
            <a:r>
              <a:rPr lang="en-US" sz="1400" dirty="0" err="1"/>
              <a:t>rotaPlate</a:t>
            </a:r>
            <a:r>
              <a:rPr lang="en-US" sz="1400" dirty="0"/>
              <a:t> on variLEX </a:t>
            </a:r>
            <a:r>
              <a:rPr lang="en-US" sz="1400" dirty="0" smtClean="0"/>
              <a:t>machines 			</a:t>
            </a:r>
            <a:r>
              <a:rPr lang="en-US" sz="1400" dirty="0" smtClean="0">
                <a:solidFill>
                  <a:srgbClr val="FF0000"/>
                </a:solidFill>
              </a:rPr>
              <a:t>(5.70/07)</a:t>
            </a:r>
            <a:endParaRPr lang="en-GB" dirty="0">
              <a:solidFill>
                <a:schemeClr val="tx1"/>
              </a:solidFill>
              <a:latin typeface="Segoe UI" pitchFamily="34" charset="0"/>
              <a:cs typeface="Segoe UI" pitchFamily="34" charset="0"/>
            </a:endParaRPr>
          </a:p>
          <a:p>
            <a:pPr marL="285750" lvl="2" indent="-285750"/>
            <a:r>
              <a:rPr lang="en-GB" dirty="0">
                <a:latin typeface="Segoe UI" panose="020B0502040204020203" pitchFamily="34" charset="0"/>
                <a:ea typeface="Segoe UI" panose="020B0502040204020203" pitchFamily="34" charset="0"/>
                <a:cs typeface="Segoe UI" panose="020B0502040204020203" pitchFamily="34" charset="0"/>
              </a:rPr>
              <a:t>Optimize dots below a defined value </a:t>
            </a:r>
            <a:r>
              <a:rPr lang="en-GB" dirty="0" smtClean="0">
                <a:latin typeface="Segoe UI" panose="020B0502040204020203" pitchFamily="34" charset="0"/>
                <a:ea typeface="Segoe UI" panose="020B0502040204020203" pitchFamily="34" charset="0"/>
                <a:cs typeface="Segoe UI" panose="020B0502040204020203" pitchFamily="34" charset="0"/>
              </a:rPr>
              <a:t>						</a:t>
            </a:r>
            <a:r>
              <a:rPr lang="en-US" sz="1400" dirty="0">
                <a:solidFill>
                  <a:srgbClr val="FF0000"/>
                </a:solidFill>
              </a:rPr>
              <a:t>(5.70/07</a:t>
            </a:r>
            <a:r>
              <a:rPr lang="en-US" sz="1400" dirty="0" smtClean="0">
                <a:solidFill>
                  <a:srgbClr val="FF0000"/>
                </a:solidFill>
              </a:rPr>
              <a:t>) 	</a:t>
            </a:r>
            <a:r>
              <a:rPr lang="en-US" sz="1000" dirty="0" smtClean="0">
                <a:solidFill>
                  <a:srgbClr val="FF0000"/>
                </a:solidFill>
                <a:hlinkClick r:id="rId5" action="ppaction://hlinksldjump"/>
              </a:rPr>
              <a:t>Page 11</a:t>
            </a:r>
            <a:endParaRPr lang="en-GB" sz="1000" dirty="0" smtClean="0">
              <a:latin typeface="Segoe UI" panose="020B0502040204020203" pitchFamily="34" charset="0"/>
              <a:ea typeface="Segoe UI" panose="020B0502040204020203" pitchFamily="34" charset="0"/>
              <a:cs typeface="Segoe UI" panose="020B0502040204020203" pitchFamily="34" charset="0"/>
            </a:endParaRPr>
          </a:p>
          <a:p>
            <a:pPr marL="285750" lvl="2" indent="-285750"/>
            <a:r>
              <a:rPr lang="en-GB" dirty="0" smtClean="0">
                <a:latin typeface="Segoe UI" pitchFamily="34" charset="0"/>
                <a:cs typeface="Segoe UI" pitchFamily="34" charset="0"/>
              </a:rPr>
              <a:t>Import colour information during open ESKO tiff-Files			 	</a:t>
            </a:r>
            <a:r>
              <a:rPr lang="en-US" sz="1400" dirty="0" smtClean="0">
                <a:solidFill>
                  <a:srgbClr val="FF0000"/>
                </a:solidFill>
              </a:rPr>
              <a:t>(5.70/07)	</a:t>
            </a:r>
            <a:r>
              <a:rPr lang="en-US" sz="1000" dirty="0" smtClean="0">
                <a:solidFill>
                  <a:srgbClr val="FF0000"/>
                </a:solidFill>
                <a:hlinkClick r:id="rId6" action="ppaction://hlinksldjump"/>
              </a:rPr>
              <a:t>Page 12</a:t>
            </a:r>
            <a:endParaRPr lang="en-US" sz="1000" dirty="0" smtClean="0">
              <a:solidFill>
                <a:srgbClr val="FF0000"/>
              </a:solidFill>
            </a:endParaRPr>
          </a:p>
          <a:p>
            <a:pPr marL="285750" lvl="2" indent="-285750"/>
            <a:r>
              <a:rPr lang="en-US" dirty="0" smtClean="0"/>
              <a:t>Import LEN files (</a:t>
            </a:r>
            <a:r>
              <a:rPr lang="en-US" sz="1400" dirty="0" smtClean="0"/>
              <a:t>"Basel </a:t>
            </a:r>
            <a:r>
              <a:rPr lang="en-US" sz="1400" dirty="0" err="1"/>
              <a:t>Scheel</a:t>
            </a:r>
            <a:r>
              <a:rPr lang="en-US" sz="1400" dirty="0"/>
              <a:t> Laser </a:t>
            </a:r>
            <a:r>
              <a:rPr lang="en-US" sz="1400" dirty="0" smtClean="0"/>
              <a:t>graphics“) </a:t>
            </a:r>
            <a:r>
              <a:rPr lang="en-US" dirty="0" smtClean="0"/>
              <a:t>beside </a:t>
            </a:r>
            <a:r>
              <a:rPr lang="en-US" dirty="0"/>
              <a:t>ESKO LEN files </a:t>
            </a:r>
            <a:r>
              <a:rPr lang="en-US" dirty="0" smtClean="0"/>
              <a:t> </a:t>
            </a:r>
            <a:r>
              <a:rPr lang="en-US" sz="1400" dirty="0" smtClean="0"/>
              <a:t>(ONLFY </a:t>
            </a:r>
            <a:r>
              <a:rPr lang="en-US" sz="1400" dirty="0"/>
              <a:t>output is </a:t>
            </a:r>
            <a:r>
              <a:rPr lang="en-US" sz="1400" dirty="0" smtClean="0"/>
              <a:t>supported)</a:t>
            </a:r>
            <a:r>
              <a:rPr lang="en-US" dirty="0">
                <a:solidFill>
                  <a:srgbClr val="FF0000"/>
                </a:solidFill>
              </a:rPr>
              <a:t> </a:t>
            </a:r>
            <a:r>
              <a:rPr lang="en-US" dirty="0" smtClean="0">
                <a:solidFill>
                  <a:srgbClr val="FF0000"/>
                </a:solidFill>
              </a:rPr>
              <a:t>	</a:t>
            </a:r>
            <a:r>
              <a:rPr lang="en-US" sz="1400" dirty="0" smtClean="0">
                <a:solidFill>
                  <a:srgbClr val="FF0000"/>
                </a:solidFill>
              </a:rPr>
              <a:t>(</a:t>
            </a:r>
            <a:r>
              <a:rPr lang="en-US" sz="1400" dirty="0">
                <a:solidFill>
                  <a:srgbClr val="FF0000"/>
                </a:solidFill>
              </a:rPr>
              <a:t>5.70/07</a:t>
            </a:r>
            <a:r>
              <a:rPr lang="en-US" sz="1400" dirty="0" smtClean="0">
                <a:solidFill>
                  <a:srgbClr val="FF0000"/>
                </a:solidFill>
              </a:rPr>
              <a:t>)</a:t>
            </a:r>
            <a:r>
              <a:rPr lang="en-US" dirty="0" smtClean="0">
                <a:solidFill>
                  <a:srgbClr val="FF0000"/>
                </a:solidFill>
              </a:rPr>
              <a:t>	</a:t>
            </a:r>
            <a:endParaRPr lang="en-US" sz="1000" dirty="0" smtClean="0">
              <a:solidFill>
                <a:srgbClr val="FF0000"/>
              </a:solidFill>
            </a:endParaRPr>
          </a:p>
          <a:p>
            <a:pPr marL="285750" lvl="2" indent="-285750"/>
            <a:r>
              <a:rPr lang="en-GB" dirty="0" smtClean="0"/>
              <a:t>Several Background processes							</a:t>
            </a:r>
            <a:r>
              <a:rPr lang="en-US" sz="1400" dirty="0" smtClean="0">
                <a:solidFill>
                  <a:srgbClr val="FF0000"/>
                </a:solidFill>
              </a:rPr>
              <a:t>(5.70/07)	</a:t>
            </a:r>
            <a:r>
              <a:rPr lang="en-US" sz="1000" dirty="0" smtClean="0">
                <a:solidFill>
                  <a:srgbClr val="FF0000"/>
                </a:solidFill>
                <a:hlinkClick r:id="" action="ppaction://noaction"/>
              </a:rPr>
              <a:t>Page 13-18</a:t>
            </a:r>
            <a:endParaRPr lang="en-US" sz="1000" dirty="0" smtClean="0"/>
          </a:p>
        </p:txBody>
      </p:sp>
      <p:sp>
        <p:nvSpPr>
          <p:cNvPr id="5" name="Rechteck 3"/>
          <p:cNvSpPr/>
          <p:nvPr/>
        </p:nvSpPr>
        <p:spPr>
          <a:xfrm>
            <a:off x="0" y="961296"/>
            <a:ext cx="12198350" cy="91440"/>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552817679"/>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7288" y="1000842"/>
            <a:ext cx="3574375" cy="4567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855" b="2922"/>
          <a:stretch/>
        </p:blipFill>
        <p:spPr bwMode="auto">
          <a:xfrm>
            <a:off x="6891263" y="1012142"/>
            <a:ext cx="5157862" cy="490704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ijdelijke aanduiding voor verticale tekst 9"/>
          <p:cNvSpPr>
            <a:spLocks noGrp="1"/>
          </p:cNvSpPr>
          <p:nvPr>
            <p:ph type="body" orient="vert" idx="1"/>
          </p:nvPr>
        </p:nvSpPr>
        <p:spPr>
          <a:xfrm>
            <a:off x="472718" y="1342800"/>
            <a:ext cx="6274529" cy="3484031"/>
          </a:xfrm>
        </p:spPr>
        <p:txBody>
          <a:bodyPr rIns="73152">
            <a:spAutoFit/>
          </a:bodyPr>
          <a:lstStyle/>
          <a:p>
            <a:r>
              <a:rPr lang="nl-NL" dirty="0" smtClean="0"/>
              <a:t>Settings </a:t>
            </a:r>
          </a:p>
          <a:p>
            <a:pPr lvl="1"/>
            <a:r>
              <a:rPr lang="en-GB" kern="0" dirty="0">
                <a:latin typeface="Segoe UI" pitchFamily="34" charset="0"/>
                <a:cs typeface="Segoe UI" pitchFamily="34" charset="0"/>
              </a:rPr>
              <a:t>Normally </a:t>
            </a:r>
            <a:r>
              <a:rPr lang="en-GB" kern="0" dirty="0" smtClean="0">
                <a:latin typeface="Segoe UI" pitchFamily="34" charset="0"/>
                <a:cs typeface="Segoe UI" pitchFamily="34" charset="0"/>
              </a:rPr>
              <a:t>a </a:t>
            </a:r>
            <a:r>
              <a:rPr lang="en-GB" kern="0" dirty="0">
                <a:latin typeface="Segoe UI" pitchFamily="34" charset="0"/>
                <a:cs typeface="Segoe UI" pitchFamily="34" charset="0"/>
              </a:rPr>
              <a:t>whole list of all devices </a:t>
            </a:r>
            <a:r>
              <a:rPr lang="en-GB" kern="0" dirty="0" smtClean="0">
                <a:latin typeface="Segoe UI" pitchFamily="34" charset="0"/>
                <a:cs typeface="Segoe UI" pitchFamily="34" charset="0"/>
              </a:rPr>
              <a:t>is visible</a:t>
            </a:r>
            <a:r>
              <a:rPr lang="en-GB" kern="0" dirty="0">
                <a:latin typeface="Segoe UI" pitchFamily="34" charset="0"/>
                <a:cs typeface="Segoe UI" pitchFamily="34" charset="0"/>
              </a:rPr>
              <a:t>.  </a:t>
            </a:r>
            <a:r>
              <a:rPr lang="en-GB" kern="0" dirty="0" smtClean="0">
                <a:latin typeface="Segoe UI" pitchFamily="34" charset="0"/>
                <a:cs typeface="Segoe UI" pitchFamily="34" charset="0"/>
              </a:rPr>
              <a:t>For a better overview of all </a:t>
            </a:r>
            <a:r>
              <a:rPr lang="en-GB" kern="0" dirty="0" smtClean="0">
                <a:solidFill>
                  <a:srgbClr val="C00000"/>
                </a:solidFill>
                <a:latin typeface="Segoe UI" pitchFamily="34" charset="0"/>
                <a:cs typeface="Segoe UI" pitchFamily="34" charset="0"/>
              </a:rPr>
              <a:t>used</a:t>
            </a:r>
            <a:r>
              <a:rPr lang="en-GB" kern="0" dirty="0" smtClean="0">
                <a:latin typeface="Segoe UI" pitchFamily="34" charset="0"/>
                <a:cs typeface="Segoe UI" pitchFamily="34" charset="0"/>
              </a:rPr>
              <a:t> devices it </a:t>
            </a:r>
            <a:r>
              <a:rPr lang="en-GB" kern="0" dirty="0">
                <a:latin typeface="Segoe UI" pitchFamily="34" charset="0"/>
                <a:cs typeface="Segoe UI" pitchFamily="34" charset="0"/>
              </a:rPr>
              <a:t>is possible to hide all unused devices in </a:t>
            </a:r>
            <a:r>
              <a:rPr lang="en-GB" kern="0" dirty="0" smtClean="0">
                <a:latin typeface="Segoe UI" pitchFamily="34" charset="0"/>
                <a:cs typeface="Segoe UI" pitchFamily="34" charset="0"/>
              </a:rPr>
              <a:t>Settings – Device list.</a:t>
            </a:r>
          </a:p>
          <a:p>
            <a:pPr lvl="1"/>
            <a:r>
              <a:rPr lang="en-GB" kern="0" dirty="0" smtClean="0">
                <a:latin typeface="Segoe UI" pitchFamily="34" charset="0"/>
                <a:cs typeface="Segoe UI" pitchFamily="34" charset="0"/>
              </a:rPr>
              <a:t>This adjustment is also adapted in the device list of the  Job-Editor </a:t>
            </a:r>
            <a:r>
              <a:rPr lang="en-GB" kern="0" dirty="0">
                <a:latin typeface="Segoe UI" pitchFamily="34" charset="0"/>
                <a:cs typeface="Segoe UI" pitchFamily="34" charset="0"/>
              </a:rPr>
              <a:t>and Production </a:t>
            </a:r>
            <a:r>
              <a:rPr lang="en-GB" kern="0" dirty="0" smtClean="0">
                <a:latin typeface="Segoe UI" pitchFamily="34" charset="0"/>
                <a:cs typeface="Segoe UI" pitchFamily="34" charset="0"/>
              </a:rPr>
              <a:t>calibration.</a:t>
            </a:r>
            <a:endParaRPr lang="nl-NL" dirty="0" smtClean="0"/>
          </a:p>
          <a:p>
            <a:pPr lvl="2"/>
            <a:r>
              <a:rPr lang="en-GB" sz="1600" dirty="0" smtClean="0"/>
              <a:t>Open the “</a:t>
            </a:r>
            <a:r>
              <a:rPr lang="en-GB" sz="1600" i="1" dirty="0" smtClean="0">
                <a:solidFill>
                  <a:srgbClr val="00ADEF"/>
                </a:solidFill>
              </a:rPr>
              <a:t>Extra-Settings</a:t>
            </a:r>
            <a:r>
              <a:rPr lang="en-GB" sz="1600" dirty="0" smtClean="0"/>
              <a:t>” dialog an choose “</a:t>
            </a:r>
            <a:r>
              <a:rPr lang="en-GB" sz="1600" i="1" dirty="0" smtClean="0">
                <a:solidFill>
                  <a:srgbClr val="00ADEF"/>
                </a:solidFill>
              </a:rPr>
              <a:t>Devices</a:t>
            </a:r>
            <a:r>
              <a:rPr lang="en-GB" sz="1600" dirty="0" smtClean="0"/>
              <a:t>”.</a:t>
            </a:r>
          </a:p>
          <a:p>
            <a:pPr lvl="2"/>
            <a:r>
              <a:rPr lang="en-GB" sz="1600" dirty="0" smtClean="0">
                <a:solidFill>
                  <a:schemeClr val="tx1"/>
                </a:solidFill>
              </a:rPr>
              <a:t>Click </a:t>
            </a:r>
            <a:r>
              <a:rPr lang="en-GB" sz="1600" dirty="0">
                <a:solidFill>
                  <a:schemeClr val="tx1"/>
                </a:solidFill>
              </a:rPr>
              <a:t>on the arrow button to open a list of all devices and activate the check box of all devices </a:t>
            </a:r>
            <a:r>
              <a:rPr lang="en-GB" sz="1600" dirty="0" smtClean="0">
                <a:solidFill>
                  <a:schemeClr val="tx1"/>
                </a:solidFill>
              </a:rPr>
              <a:t>you </a:t>
            </a:r>
            <a:r>
              <a:rPr lang="en-GB" sz="1600" dirty="0">
                <a:solidFill>
                  <a:schemeClr val="tx1"/>
                </a:solidFill>
              </a:rPr>
              <a:t>want to have in a </a:t>
            </a:r>
            <a:r>
              <a:rPr lang="en-GB" sz="1600" dirty="0" smtClean="0">
                <a:solidFill>
                  <a:schemeClr val="tx1"/>
                </a:solidFill>
              </a:rPr>
              <a:t>list</a:t>
            </a:r>
            <a:r>
              <a:rPr lang="en-GB" sz="1600" dirty="0" smtClean="0"/>
              <a:t>.</a:t>
            </a:r>
          </a:p>
          <a:p>
            <a:pPr lvl="2"/>
            <a:r>
              <a:rPr lang="en-GB" sz="1600" kern="0" dirty="0">
                <a:latin typeface="Segoe UI" pitchFamily="34" charset="0"/>
                <a:cs typeface="Segoe UI" pitchFamily="34" charset="0"/>
              </a:rPr>
              <a:t>Confirm with “</a:t>
            </a:r>
            <a:r>
              <a:rPr lang="en-GB" sz="1600" i="1" kern="0" dirty="0">
                <a:solidFill>
                  <a:srgbClr val="00A4E8"/>
                </a:solidFill>
                <a:latin typeface="Segoe UI" pitchFamily="34" charset="0"/>
                <a:cs typeface="Segoe UI" pitchFamily="34" charset="0"/>
              </a:rPr>
              <a:t>Apply</a:t>
            </a:r>
            <a:r>
              <a:rPr lang="en-GB" sz="1600" kern="0" dirty="0">
                <a:latin typeface="Segoe UI" pitchFamily="34" charset="0"/>
                <a:cs typeface="Segoe UI" pitchFamily="34" charset="0"/>
              </a:rPr>
              <a:t>”.</a:t>
            </a:r>
            <a:br>
              <a:rPr lang="en-GB" sz="1600" kern="0" dirty="0">
                <a:latin typeface="Segoe UI" pitchFamily="34" charset="0"/>
                <a:cs typeface="Segoe UI" pitchFamily="34" charset="0"/>
              </a:rPr>
            </a:br>
            <a:r>
              <a:rPr lang="en-GB" sz="1600" kern="0" dirty="0">
                <a:latin typeface="Segoe UI" pitchFamily="34" charset="0"/>
                <a:cs typeface="Segoe UI" pitchFamily="34" charset="0"/>
              </a:rPr>
              <a:t>Now only activated devices are available in several device lists (Settings, Job-Editor, Production calibration</a:t>
            </a:r>
            <a:r>
              <a:rPr lang="en-GB" sz="1600" kern="0" dirty="0" smtClean="0">
                <a:latin typeface="Segoe UI" pitchFamily="34" charset="0"/>
                <a:cs typeface="Segoe UI" pitchFamily="34" charset="0"/>
              </a:rPr>
              <a:t>)</a:t>
            </a:r>
            <a:endParaRPr lang="en-GB" sz="1600" kern="0" dirty="0">
              <a:latin typeface="Segoe UI" pitchFamily="34" charset="0"/>
              <a:cs typeface="Segoe UI" pitchFamily="34" charset="0"/>
            </a:endParaRP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a:xfrm>
            <a:off x="473075" y="0"/>
            <a:ext cx="11198225" cy="1012512"/>
          </a:xfrm>
        </p:spPr>
        <p:txBody>
          <a:bodyPr anchor="t">
            <a:spAutoFit/>
          </a:bodyPr>
          <a:lstStyle/>
          <a:p>
            <a:r>
              <a:rPr lang="nl-NL" dirty="0"/>
              <a:t>B</a:t>
            </a:r>
            <a:r>
              <a:rPr lang="nl-NL" dirty="0" smtClean="0"/>
              <a:t>ASIC </a:t>
            </a:r>
            <a:r>
              <a:rPr lang="en-GB" sz="2800" b="0" i="0" kern="1200" cap="all" baseline="0" dirty="0" smtClean="0">
                <a:solidFill>
                  <a:srgbClr val="00ADEF"/>
                </a:solidFill>
                <a:effectLst/>
                <a:latin typeface="+mn-lt"/>
                <a:ea typeface="+mj-ea"/>
                <a:cs typeface="+mj-cs"/>
              </a:rPr>
              <a:t>- </a:t>
            </a:r>
            <a:r>
              <a:rPr lang="nl-NL" dirty="0">
                <a:solidFill>
                  <a:schemeClr val="tx1"/>
                </a:solidFill>
              </a:rPr>
              <a:t>Hide unused devices </a:t>
            </a:r>
          </a:p>
        </p:txBody>
      </p:sp>
      <p:sp>
        <p:nvSpPr>
          <p:cNvPr id="44" name="Rectangle 43"/>
          <p:cNvSpPr/>
          <p:nvPr/>
        </p:nvSpPr>
        <p:spPr bwMode="auto">
          <a:xfrm>
            <a:off x="10108262" y="1196752"/>
            <a:ext cx="311393" cy="319835"/>
          </a:xfrm>
          <a:prstGeom prst="rect">
            <a:avLst/>
          </a:prstGeom>
          <a:noFill/>
          <a:ln w="28575" cap="flat" cmpd="sng" algn="ctr">
            <a:solidFill>
              <a:srgbClr val="E88A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t" anchorCtr="0" compatLnSpc="1">
            <a:prstTxWarp prst="textNoShape">
              <a:avLst/>
            </a:prstTxWarp>
          </a:bodyPr>
          <a:lstStyle/>
          <a:p>
            <a:pPr defTabSz="1219535"/>
            <a:endParaRPr lang="en-US" sz="3200" dirty="0">
              <a:latin typeface="Times New Roman" charset="0"/>
            </a:endParaRPr>
          </a:p>
        </p:txBody>
      </p:sp>
      <p:grpSp>
        <p:nvGrpSpPr>
          <p:cNvPr id="5" name="Group 4"/>
          <p:cNvGrpSpPr/>
          <p:nvPr/>
        </p:nvGrpSpPr>
        <p:grpSpPr>
          <a:xfrm>
            <a:off x="2759482" y="-2112738"/>
            <a:ext cx="9470049" cy="6863427"/>
            <a:chOff x="2759482" y="-2112738"/>
            <a:chExt cx="9470049" cy="6863427"/>
          </a:xfrm>
        </p:grpSpPr>
        <p:sp>
          <p:nvSpPr>
            <p:cNvPr id="48" name="Arc 47"/>
            <p:cNvSpPr/>
            <p:nvPr/>
          </p:nvSpPr>
          <p:spPr>
            <a:xfrm rot="11979920">
              <a:off x="4492026" y="-1262144"/>
              <a:ext cx="7737505" cy="6012833"/>
            </a:xfrm>
            <a:prstGeom prst="arc">
              <a:avLst>
                <a:gd name="adj1" fmla="val 12776473"/>
                <a:gd name="adj2" fmla="val 1786736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solidFill>
                  <a:srgbClr val="FFC000"/>
                </a:solidFill>
              </a:endParaRPr>
            </a:p>
          </p:txBody>
        </p:sp>
        <p:sp>
          <p:nvSpPr>
            <p:cNvPr id="49" name="Arc 48"/>
            <p:cNvSpPr/>
            <p:nvPr/>
          </p:nvSpPr>
          <p:spPr>
            <a:xfrm rot="9415111">
              <a:off x="2759482" y="-2112738"/>
              <a:ext cx="7974784" cy="5648313"/>
            </a:xfrm>
            <a:prstGeom prst="arc">
              <a:avLst>
                <a:gd name="adj1" fmla="val 12976705"/>
                <a:gd name="adj2" fmla="val 17586152"/>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grpSp>
      <p:pic>
        <p:nvPicPr>
          <p:cNvPr id="5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1223" y="4620493"/>
            <a:ext cx="3126289" cy="13287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2" name="Rectangle 51"/>
          <p:cNvSpPr/>
          <p:nvPr/>
        </p:nvSpPr>
        <p:spPr>
          <a:xfrm>
            <a:off x="618389" y="3429001"/>
            <a:ext cx="5480785" cy="338553"/>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53" name="Rectangle 52"/>
          <p:cNvSpPr/>
          <p:nvPr/>
        </p:nvSpPr>
        <p:spPr bwMode="auto">
          <a:xfrm>
            <a:off x="10419655" y="5661248"/>
            <a:ext cx="913036" cy="288032"/>
          </a:xfrm>
          <a:prstGeom prst="rect">
            <a:avLst/>
          </a:prstGeom>
          <a:noFill/>
          <a:ln w="28575" cap="flat" cmpd="sng" algn="ctr">
            <a:solidFill>
              <a:srgbClr val="E88A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t" anchorCtr="0" compatLnSpc="1">
            <a:prstTxWarp prst="textNoShape">
              <a:avLst/>
            </a:prstTxWarp>
          </a:bodyPr>
          <a:lstStyle/>
          <a:p>
            <a:pPr defTabSz="1219535"/>
            <a:endParaRPr lang="en-US" sz="3200" dirty="0">
              <a:latin typeface="Times New Roman" charset="0"/>
            </a:endParaRPr>
          </a:p>
        </p:txBody>
      </p:sp>
      <p:sp>
        <p:nvSpPr>
          <p:cNvPr id="55"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67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par>
                                <p:cTn id="17" presetID="1" presetClass="entr" presetSubtype="0" fill="hold" nodeType="withEffect">
                                  <p:stCondLst>
                                    <p:cond delay="1000"/>
                                  </p:stCondLst>
                                  <p:childTnLst>
                                    <p:set>
                                      <p:cBhvr>
                                        <p:cTn id="1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5">
                                            <p:txEl>
                                              <p:pRg st="5" end="5"/>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5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jdelijke aanduiding voor verticale tekst 9"/>
          <p:cNvSpPr>
            <a:spLocks noGrp="1"/>
          </p:cNvSpPr>
          <p:nvPr>
            <p:ph type="body" orient="vert" idx="1"/>
          </p:nvPr>
        </p:nvSpPr>
        <p:spPr>
          <a:xfrm>
            <a:off x="472718" y="1342800"/>
            <a:ext cx="6274529" cy="1471172"/>
          </a:xfrm>
        </p:spPr>
        <p:txBody>
          <a:bodyPr rIns="73152">
            <a:spAutoFit/>
          </a:bodyPr>
          <a:lstStyle/>
          <a:p>
            <a:r>
              <a:rPr lang="nl-NL" dirty="0" smtClean="0"/>
              <a:t>3D Relief calibration</a:t>
            </a:r>
          </a:p>
          <a:p>
            <a:pPr lvl="1" algn="just"/>
            <a:r>
              <a:rPr lang="en-GB" kern="0" dirty="0">
                <a:latin typeface="Segoe UI" pitchFamily="34" charset="0"/>
                <a:cs typeface="Segoe UI" pitchFamily="34" charset="0"/>
              </a:rPr>
              <a:t>Normally all graphical devices are visible in the 3D Relief calibration dialog. </a:t>
            </a:r>
            <a:endParaRPr lang="en-GB" kern="0" dirty="0" smtClean="0">
              <a:latin typeface="Segoe UI" pitchFamily="34" charset="0"/>
              <a:cs typeface="Segoe UI" pitchFamily="34" charset="0"/>
            </a:endParaRPr>
          </a:p>
          <a:p>
            <a:pPr lvl="1" algn="just"/>
            <a:r>
              <a:rPr lang="en-GB" kern="0" dirty="0" smtClean="0">
                <a:latin typeface="Segoe UI" pitchFamily="34" charset="0"/>
                <a:cs typeface="Segoe UI" pitchFamily="34" charset="0"/>
              </a:rPr>
              <a:t>A </a:t>
            </a:r>
            <a:r>
              <a:rPr lang="en-GB" kern="0" dirty="0">
                <a:latin typeface="Segoe UI" pitchFamily="34" charset="0"/>
                <a:cs typeface="Segoe UI" pitchFamily="34" charset="0"/>
              </a:rPr>
              <a:t>selected device can be hidden from the list with context menu “</a:t>
            </a:r>
            <a:r>
              <a:rPr lang="en-GB" kern="0" dirty="0">
                <a:solidFill>
                  <a:srgbClr val="00A4E8"/>
                </a:solidFill>
                <a:latin typeface="Segoe UI" pitchFamily="34" charset="0"/>
                <a:cs typeface="Segoe UI" pitchFamily="34" charset="0"/>
              </a:rPr>
              <a:t>Hide device</a:t>
            </a:r>
            <a:r>
              <a:rPr lang="en-GB" kern="0" dirty="0">
                <a:latin typeface="Segoe UI" pitchFamily="34" charset="0"/>
                <a:cs typeface="Segoe UI" pitchFamily="34" charset="0"/>
              </a:rPr>
              <a:t>” and </a:t>
            </a:r>
            <a:r>
              <a:rPr lang="en-GB" kern="0" dirty="0" smtClean="0">
                <a:latin typeface="Segoe UI" pitchFamily="34" charset="0"/>
                <a:cs typeface="Segoe UI" pitchFamily="34" charset="0"/>
              </a:rPr>
              <a:t>shown </a:t>
            </a:r>
            <a:r>
              <a:rPr lang="en-GB" kern="0" dirty="0">
                <a:latin typeface="Segoe UI" pitchFamily="34" charset="0"/>
                <a:cs typeface="Segoe UI" pitchFamily="34" charset="0"/>
              </a:rPr>
              <a:t>again with “</a:t>
            </a:r>
            <a:r>
              <a:rPr lang="en-GB" kern="0" dirty="0">
                <a:solidFill>
                  <a:srgbClr val="00A4E8"/>
                </a:solidFill>
                <a:latin typeface="Segoe UI" pitchFamily="34" charset="0"/>
                <a:cs typeface="Segoe UI" pitchFamily="34" charset="0"/>
              </a:rPr>
              <a:t>Show hidden devices</a:t>
            </a:r>
            <a:r>
              <a:rPr lang="en-GB" kern="0" dirty="0">
                <a:latin typeface="Segoe UI" pitchFamily="34" charset="0"/>
                <a:cs typeface="Segoe UI" pitchFamily="34" charset="0"/>
              </a:rPr>
              <a:t>”  </a:t>
            </a:r>
          </a:p>
        </p:txBody>
      </p:sp>
      <p:grpSp>
        <p:nvGrpSpPr>
          <p:cNvPr id="28680" name="GRID" hidden="1"/>
          <p:cNvGrpSpPr>
            <a:grpSpLocks/>
          </p:cNvGrpSpPr>
          <p:nvPr/>
        </p:nvGrpSpPr>
        <p:grpSpPr bwMode="auto">
          <a:xfrm>
            <a:off x="-1179513" y="-473075"/>
            <a:ext cx="16914813" cy="9767888"/>
            <a:chOff x="-1180061" y="-473070"/>
            <a:chExt cx="16914660" cy="9768517"/>
          </a:xfrm>
        </p:grpSpPr>
        <p:cxnSp>
          <p:nvCxnSpPr>
            <p:cNvPr id="19" name="Rechte verbindingslijn 18"/>
            <p:cNvCxnSpPr/>
            <p:nvPr/>
          </p:nvCxnSpPr>
          <p:spPr>
            <a:xfrm flipV="1">
              <a:off x="11700798" y="-350825"/>
              <a:ext cx="0" cy="9646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echte verbindingslijn 19"/>
            <p:cNvCxnSpPr/>
            <p:nvPr/>
          </p:nvCxnSpPr>
          <p:spPr>
            <a:xfrm flipV="1">
              <a:off x="482037" y="-473070"/>
              <a:ext cx="0" cy="964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a:off x="-1180061" y="5743980"/>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Rechte verbindingslijn 21"/>
            <p:cNvCxnSpPr/>
            <p:nvPr/>
          </p:nvCxnSpPr>
          <p:spPr>
            <a:xfrm>
              <a:off x="-1159423" y="6047213"/>
              <a:ext cx="167781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echte verbindingslijn 22"/>
            <p:cNvCxnSpPr/>
            <p:nvPr/>
          </p:nvCxnSpPr>
          <p:spPr>
            <a:xfrm>
              <a:off x="-1180061" y="1044678"/>
              <a:ext cx="14257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echte verbindingslijn 24"/>
            <p:cNvCxnSpPr/>
            <p:nvPr/>
          </p:nvCxnSpPr>
          <p:spPr>
            <a:xfrm>
              <a:off x="-1043537" y="1363786"/>
              <a:ext cx="1677813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itel 6"/>
          <p:cNvSpPr>
            <a:spLocks noGrp="1"/>
          </p:cNvSpPr>
          <p:nvPr>
            <p:ph type="title"/>
          </p:nvPr>
        </p:nvSpPr>
        <p:spPr/>
        <p:txBody>
          <a:bodyPr anchor="t" anchorCtr="0">
            <a:spAutoFit/>
          </a:bodyPr>
          <a:lstStyle/>
          <a:p>
            <a:r>
              <a:rPr lang="nl-NL" dirty="0" smtClean="0"/>
              <a:t>BASIC </a:t>
            </a:r>
            <a:r>
              <a:rPr lang="en-GB" dirty="0"/>
              <a:t>-</a:t>
            </a:r>
            <a:r>
              <a:rPr lang="nl-NL" dirty="0" smtClean="0"/>
              <a:t> </a:t>
            </a:r>
            <a:r>
              <a:rPr lang="en-GB" dirty="0" smtClean="0">
                <a:solidFill>
                  <a:schemeClr val="tx1"/>
                </a:solidFill>
              </a:rPr>
              <a:t>Hide Unused Devices</a:t>
            </a:r>
            <a:endParaRPr lang="nl-NL" dirty="0">
              <a:solidFill>
                <a:schemeClr val="tx1"/>
              </a:solidFill>
            </a:endParaRPr>
          </a:p>
        </p:txBody>
      </p:sp>
      <p:sp>
        <p:nvSpPr>
          <p:cNvPr id="45" name="Rectangle 44"/>
          <p:cNvSpPr/>
          <p:nvPr/>
        </p:nvSpPr>
        <p:spPr>
          <a:xfrm>
            <a:off x="618389" y="2254414"/>
            <a:ext cx="5480787" cy="338555"/>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sp>
        <p:nvSpPr>
          <p:cNvPr id="52" name="Rectangle 51"/>
          <p:cNvSpPr/>
          <p:nvPr/>
        </p:nvSpPr>
        <p:spPr>
          <a:xfrm>
            <a:off x="618389" y="3429001"/>
            <a:ext cx="5480785" cy="338553"/>
          </a:xfrm>
          <a:prstGeom prst="rect">
            <a:avLst/>
          </a:prstGeom>
        </p:spPr>
        <p:txBody>
          <a:bodyPr wrap="square">
            <a:spAutoFit/>
          </a:bodyPr>
          <a:lstStyle/>
          <a:p>
            <a:pPr marL="232897" indent="-228663">
              <a:buFont typeface="Arial" panose="020B0604020202020204" pitchFamily="34" charset="0"/>
              <a:buChar char="•"/>
            </a:pPr>
            <a:endParaRPr lang="en-GB" sz="1600" kern="0" dirty="0">
              <a:latin typeface="Segoe UI" pitchFamily="34" charset="0"/>
              <a:cs typeface="Segoe UI" pitchFamily="34" charset="0"/>
            </a:endParaRPr>
          </a:p>
        </p:txBody>
      </p:sp>
      <p:pic>
        <p:nvPicPr>
          <p:cNvPr id="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9029" y="962935"/>
            <a:ext cx="2552513" cy="4732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Arc 25"/>
          <p:cNvSpPr/>
          <p:nvPr/>
        </p:nvSpPr>
        <p:spPr>
          <a:xfrm rot="12410007">
            <a:off x="5012211" y="1146989"/>
            <a:ext cx="8110667" cy="4456765"/>
          </a:xfrm>
          <a:prstGeom prst="arc">
            <a:avLst>
              <a:gd name="adj1" fmla="val 16447548"/>
              <a:gd name="adj2" fmla="val 20505169"/>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7" name="Arc 26"/>
          <p:cNvSpPr/>
          <p:nvPr/>
        </p:nvSpPr>
        <p:spPr>
          <a:xfrm rot="11452334">
            <a:off x="909978" y="-324503"/>
            <a:ext cx="10585866" cy="5319958"/>
          </a:xfrm>
          <a:prstGeom prst="arc">
            <a:avLst>
              <a:gd name="adj1" fmla="val 13652839"/>
              <a:gd name="adj2" fmla="val 20592097"/>
            </a:avLst>
          </a:prstGeom>
          <a:ln w="19050">
            <a:solidFill>
              <a:srgbClr val="E88A00"/>
            </a:solidFill>
            <a:headEnd type="triangle"/>
            <a:tailEnd type="ova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dirty="0"/>
          </a:p>
        </p:txBody>
      </p:sp>
      <p:sp>
        <p:nvSpPr>
          <p:cNvPr id="28" name="Rechteck 3"/>
          <p:cNvSpPr/>
          <p:nvPr/>
        </p:nvSpPr>
        <p:spPr>
          <a:xfrm>
            <a:off x="483914" y="853856"/>
            <a:ext cx="11247120" cy="54864"/>
          </a:xfrm>
          <a:prstGeom prst="rect">
            <a:avLst/>
          </a:prstGeom>
          <a:gradFill flip="none" rotWithShape="1">
            <a:gsLst>
              <a:gs pos="0">
                <a:srgbClr val="0091C8"/>
              </a:gs>
              <a:gs pos="92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2671311714"/>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324cd4fb4e8c8b59f262211ed8e6dc7a71b3526"/>
</p:tagLst>
</file>

<file path=ppt/theme/theme1.xml><?xml version="1.0" encoding="utf-8"?>
<a:theme xmlns:a="http://schemas.openxmlformats.org/drawingml/2006/main" name="SPGPrints Templateset">
  <a:themeElements>
    <a:clrScheme name="Aangepast 104">
      <a:dk1>
        <a:sysClr val="windowText" lastClr="000000"/>
      </a:dk1>
      <a:lt1>
        <a:sysClr val="window" lastClr="FFFFFF"/>
      </a:lt1>
      <a:dk2>
        <a:srgbClr val="6ACFF7"/>
      </a:dk2>
      <a:lt2>
        <a:srgbClr val="005F83"/>
      </a:lt2>
      <a:accent1>
        <a:srgbClr val="087AA7"/>
      </a:accent1>
      <a:accent2>
        <a:srgbClr val="D8D8D8"/>
      </a:accent2>
      <a:accent3>
        <a:srgbClr val="262626"/>
      </a:accent3>
      <a:accent4>
        <a:srgbClr val="087AA7"/>
      </a:accent4>
      <a:accent5>
        <a:srgbClr val="002F41"/>
      </a:accent5>
      <a:accent6>
        <a:srgbClr val="FBC707"/>
      </a:accent6>
      <a:hlink>
        <a:srgbClr val="79B51C"/>
      </a:hlink>
      <a:folHlink>
        <a:srgbClr val="FFFF00"/>
      </a:folHlink>
    </a:clrScheme>
    <a:fontScheme name="TRIOTT 2015">
      <a:majorFont>
        <a:latin typeface="Segoe UI Light"/>
        <a:ea typeface=""/>
        <a:cs typeface=""/>
      </a:majorFont>
      <a:minorFont>
        <a:latin typeface="Segoe UI"/>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SPGPrints April_2016" id="{4AB487E5-3288-453E-B40A-5ABDB27DDFB5}" vid="{796D5AA3-B988-435F-9049-867D269D9768}"/>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4057</Words>
  <Application>Microsoft Office PowerPoint</Application>
  <PresentationFormat>Custom</PresentationFormat>
  <Paragraphs>506</Paragraphs>
  <Slides>67</Slides>
  <Notes>16</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SPGPrints Templateset</vt:lpstr>
      <vt:lpstr>Explore new features of</vt:lpstr>
      <vt:lpstr>Basic-----------------------------------------------</vt:lpstr>
      <vt:lpstr>Contens  Page 1 (General)</vt:lpstr>
      <vt:lpstr>BASIC -  PDF ONFLY calculation performance improved     (5.70/11) </vt:lpstr>
      <vt:lpstr>BASIC -  Comparision between i5 and i7 Processor    (5.70/11-5.80) </vt:lpstr>
      <vt:lpstr>Basic-----------------------------------------------</vt:lpstr>
      <vt:lpstr>Contens  Page 2 (Basic)</vt:lpstr>
      <vt:lpstr>BASIC - Hide unused devices </vt:lpstr>
      <vt:lpstr>BASIC - Hide Unused Devices</vt:lpstr>
      <vt:lpstr>BASIC - PRODUCTION CALIBRATION</vt:lpstr>
      <vt:lpstr>Basic - Optimize dots below  improvements      (5.80/00)</vt:lpstr>
      <vt:lpstr>BASIC - IMPORT COLOUR INFORMATION of ESKO Tiff-FILES (5.70/07)</vt:lpstr>
      <vt:lpstr>BASIC - BACKGROUND FUNCTIONS  (5.70/07)</vt:lpstr>
      <vt:lpstr>BG function – Specify the Output folder</vt:lpstr>
      <vt:lpstr>BG function – Compress Tiff Files after Conversion</vt:lpstr>
      <vt:lpstr>BG function - Set PDF Pre-set </vt:lpstr>
      <vt:lpstr>BG function - Scale multiple TIFF or Lyr Files</vt:lpstr>
      <vt:lpstr>BG function – Remove Source or Intermediate files</vt:lpstr>
      <vt:lpstr>CAM &amp; CAD STATION------------------------------</vt:lpstr>
      <vt:lpstr>Contens  Page 3 (CAD+CAM Station)</vt:lpstr>
      <vt:lpstr>Contens   Page 4 (CAD+CAM Station)</vt:lpstr>
      <vt:lpstr>Contens   Page 5 (CAD+CAM Station)</vt:lpstr>
      <vt:lpstr>CAM &amp; CAD Stations - Modern UI Style</vt:lpstr>
      <vt:lpstr>CAM &amp; CAD Stations - Modern UI Style</vt:lpstr>
      <vt:lpstr>Job - Output</vt:lpstr>
      <vt:lpstr>Job - Properties</vt:lpstr>
      <vt:lpstr>Job - Open</vt:lpstr>
      <vt:lpstr>Job - Details</vt:lpstr>
      <vt:lpstr>Job - Details: Object list improvements</vt:lpstr>
      <vt:lpstr>Job - Details: Link File to File</vt:lpstr>
      <vt:lpstr>Job - Details: Multi selection</vt:lpstr>
      <vt:lpstr>Job - Details: Copy/Paste with key's </vt:lpstr>
      <vt:lpstr>Job - Details: New Macros</vt:lpstr>
      <vt:lpstr>Job - Details: Mark objects with comments</vt:lpstr>
      <vt:lpstr>Job - Details: graph handling</vt:lpstr>
      <vt:lpstr>Job - Create (Job Wizard)</vt:lpstr>
      <vt:lpstr>Job - Save</vt:lpstr>
      <vt:lpstr>Job - Pendinglist</vt:lpstr>
      <vt:lpstr>Job – Pendinglist – Show/Hide jobs of other devices</vt:lpstr>
      <vt:lpstr>Settings - Archiving improvements</vt:lpstr>
      <vt:lpstr>Settings – Archiving Improvements</vt:lpstr>
      <vt:lpstr>Settings - Policies</vt:lpstr>
      <vt:lpstr>Settings - Policies 5.70/09</vt:lpstr>
      <vt:lpstr>CAM------------------------------------------------</vt:lpstr>
      <vt:lpstr>Contens   Page 6 (CAM Station)</vt:lpstr>
      <vt:lpstr>CAM- Job Reports Is Presented with new Modern UI Style</vt:lpstr>
      <vt:lpstr>CAM- SMARTLEX File handling improvements</vt:lpstr>
      <vt:lpstr>CAD------------------------------------------------</vt:lpstr>
      <vt:lpstr>Contens   Page 7 (CAD Station)</vt:lpstr>
      <vt:lpstr>CAD - Frame Up</vt:lpstr>
      <vt:lpstr>CAD - Edit</vt:lpstr>
      <vt:lpstr>CAD - Color Replace</vt:lpstr>
      <vt:lpstr>Service-------------------------------------------</vt:lpstr>
      <vt:lpstr>Contens   Page 7 (Service)</vt:lpstr>
      <vt:lpstr>Service - Set Privileged User password</vt:lpstr>
      <vt:lpstr>Service - Pendinglist Improvements</vt:lpstr>
      <vt:lpstr>Service - Pendinglist Improvements</vt:lpstr>
      <vt:lpstr>SErvice - Archiving settings</vt:lpstr>
      <vt:lpstr>SERVICE - Configure an Info service for SMTP</vt:lpstr>
      <vt:lpstr>SERVICE - Configure an Info service for SMTP</vt:lpstr>
      <vt:lpstr>SERVICE - Configure an Info service for SMTP</vt:lpstr>
      <vt:lpstr>SERVICE - Configure an Info service for SMTP</vt:lpstr>
      <vt:lpstr>Service - Adjustable retainer detection speed 5.70/08</vt:lpstr>
      <vt:lpstr>SERVICE - ENABLE LOW RESOLUTION OUTPUT (5.70/06)</vt:lpstr>
      <vt:lpstr>Service - smart templates improvements 5.70/03</vt:lpstr>
      <vt:lpstr>Service - smart templates improvements 5.70/03</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Robbert</dc:creator>
  <cp:lastModifiedBy>Barbara Freisinger</cp:lastModifiedBy>
  <cp:revision>2495</cp:revision>
  <cp:lastPrinted>2017-02-23T13:16:41Z</cp:lastPrinted>
  <dcterms:created xsi:type="dcterms:W3CDTF">2014-04-08T06:13:09Z</dcterms:created>
  <dcterms:modified xsi:type="dcterms:W3CDTF">2017-05-03T08:05:34Z</dcterms:modified>
</cp:coreProperties>
</file>